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94" r:id="rId6"/>
    <p:sldId id="272" r:id="rId7"/>
    <p:sldId id="273" r:id="rId8"/>
    <p:sldId id="274" r:id="rId9"/>
    <p:sldId id="291" r:id="rId10"/>
    <p:sldId id="292" r:id="rId11"/>
    <p:sldId id="293" r:id="rId12"/>
    <p:sldId id="268" r:id="rId13"/>
    <p:sldId id="275" r:id="rId14"/>
    <p:sldId id="276" r:id="rId15"/>
    <p:sldId id="286" r:id="rId16"/>
    <p:sldId id="288" r:id="rId17"/>
    <p:sldId id="289" r:id="rId18"/>
    <p:sldId id="290" r:id="rId19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CAB"/>
    <a:srgbClr val="70B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331" autoAdjust="0"/>
  </p:normalViewPr>
  <p:slideViewPr>
    <p:cSldViewPr>
      <p:cViewPr>
        <p:scale>
          <a:sx n="100" d="100"/>
          <a:sy n="100" d="100"/>
        </p:scale>
        <p:origin x="174" y="126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8" d="100"/>
          <a:sy n="68" d="100"/>
        </p:scale>
        <p:origin x="3288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n-US"/>
              <a:t>3/7/2025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n-US"/>
              <a:t>3/7/2025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85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42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5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Queen Elizabeth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57C07-422D-424E-91CA-16014ED2E246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296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Queen Elizabeth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57C07-422D-424E-91CA-16014ED2E246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51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Queen Elizabeth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57C07-422D-424E-91CA-16014ED2E246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303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Queen Elizabeth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57C07-422D-424E-91CA-16014ED2E246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239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t>3/7/2025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5F1948E8-E75F-93CC-38D3-CA5F524705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33476"/>
            <a:ext cx="1829337" cy="60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en-US"/>
              <a:t>3/7/2025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5" name="bottom graphic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e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en-US"/>
              <a:t>3/7/2025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n-US"/>
              <a:t>3/7/2025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D97BF7-79BB-4BD8-A1DD-701A3B045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59524"/>
            <a:ext cx="848736" cy="8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3/7/2025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B6A2168-B24A-4C62-980C-F5D2BDADB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59524"/>
            <a:ext cx="848736" cy="8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012" y="152400"/>
            <a:ext cx="8398460" cy="1295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800224"/>
            <a:ext cx="4875530" cy="43719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2" y="1800224"/>
            <a:ext cx="4875530" cy="437197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t>3/7/2025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n-US"/>
              <a:t>3/7/2025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n-US"/>
              <a:t>3/7/2025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n-US"/>
              <a:t>3/7/2025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n-US"/>
              <a:t>3/7/2025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n-US"/>
              <a:t>3/7/2025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9688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n-US"/>
              <a:pPr/>
              <a:t>3/7/2025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  <p:pic>
        <p:nvPicPr>
          <p:cNvPr id="8" name="Picture 7" descr="A logo for a culture centre&#10;&#10;Description automatically generated">
            <a:extLst>
              <a:ext uri="{FF2B5EF4-FFF2-40B4-BE49-F238E27FC236}">
                <a16:creationId xmlns:a16="http://schemas.microsoft.com/office/drawing/2014/main" id="{9DA92105-B2F2-52A1-C468-59D99EF09F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2" y="225978"/>
            <a:ext cx="1609647" cy="11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3" Type="http://schemas.openxmlformats.org/officeDocument/2006/relationships/image" Target="../media/image72.png"/><Relationship Id="rId21" Type="http://schemas.openxmlformats.org/officeDocument/2006/relationships/image" Target="../media/image69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7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4" Type="http://schemas.openxmlformats.org/officeDocument/2006/relationships/image" Target="../media/image70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3" Type="http://schemas.openxmlformats.org/officeDocument/2006/relationships/image" Target="../media/image74.png"/><Relationship Id="rId21" Type="http://schemas.openxmlformats.org/officeDocument/2006/relationships/image" Target="../media/image69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7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4" Type="http://schemas.openxmlformats.org/officeDocument/2006/relationships/image" Target="../media/image70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3" Type="http://schemas.openxmlformats.org/officeDocument/2006/relationships/image" Target="../media/image75.png"/><Relationship Id="rId21" Type="http://schemas.openxmlformats.org/officeDocument/2006/relationships/image" Target="../media/image69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7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4" Type="http://schemas.openxmlformats.org/officeDocument/2006/relationships/image" Target="../media/image70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for a culture centre&#10;&#10;Description automatically generated">
            <a:extLst>
              <a:ext uri="{FF2B5EF4-FFF2-40B4-BE49-F238E27FC236}">
                <a16:creationId xmlns:a16="http://schemas.microsoft.com/office/drawing/2014/main" id="{2FF9F59B-CDEB-A5F6-B542-9C44BEBAB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80" y="1544266"/>
            <a:ext cx="7003745" cy="5018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Dadorchuddio</a:t>
            </a:r>
            <a:r>
              <a:rPr lang="es-ES" sz="40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s-ES" sz="4000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hanes</a:t>
            </a:r>
            <a:r>
              <a:rPr lang="es-ES" sz="40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s-ES" sz="4000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lleol</a:t>
            </a:r>
            <a:r>
              <a:rPr lang="es-ES" sz="40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a </a:t>
            </a:r>
            <a:r>
              <a:rPr lang="es-ES" sz="4000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Chynefin</a:t>
            </a:r>
            <a:r>
              <a:rPr lang="es-ES" sz="40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: </a:t>
            </a:r>
            <a:endParaRPr lang="en-GB" sz="4000" dirty="0">
              <a:solidFill>
                <a:srgbClr val="7E7CA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2038600"/>
            <a:ext cx="9141619" cy="886344"/>
          </a:xfrm>
        </p:spPr>
        <p:txBody>
          <a:bodyPr/>
          <a:lstStyle/>
          <a:p>
            <a:r>
              <a:rPr lang="nn-NO" sz="2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Storfa Amgueddfa Canolfan Ddiwylliant Conwy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9" name="Picture 28" descr="A bone with a hole in it&#10;&#10;Description automatically generated">
            <a:extLst>
              <a:ext uri="{FF2B5EF4-FFF2-40B4-BE49-F238E27FC236}">
                <a16:creationId xmlns:a16="http://schemas.microsoft.com/office/drawing/2014/main" id="{F6BB114E-C915-6154-0E6C-4A16B11A0C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124">
            <a:off x="2178652" y="4246840"/>
            <a:ext cx="3878027" cy="1673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close up of a tooth&#10;&#10;Description automatically generated">
            <a:extLst>
              <a:ext uri="{FF2B5EF4-FFF2-40B4-BE49-F238E27FC236}">
                <a16:creationId xmlns:a16="http://schemas.microsoft.com/office/drawing/2014/main" id="{EBCC36F9-61AC-D420-CA68-51A4C2528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9577">
            <a:off x="3049928" y="959795"/>
            <a:ext cx="1589519" cy="4637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A close up of a coin&#10;&#10;Description automatically generated">
            <a:extLst>
              <a:ext uri="{FF2B5EF4-FFF2-40B4-BE49-F238E27FC236}">
                <a16:creationId xmlns:a16="http://schemas.microsoft.com/office/drawing/2014/main" id="{D181E2D8-58BC-A40E-0F16-56C5F26378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995">
            <a:off x="2934729" y="3680129"/>
            <a:ext cx="938456" cy="990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gold ring with engraved text&#10;&#10;Description automatically generated">
            <a:extLst>
              <a:ext uri="{FF2B5EF4-FFF2-40B4-BE49-F238E27FC236}">
                <a16:creationId xmlns:a16="http://schemas.microsoft.com/office/drawing/2014/main" id="{D9794605-6C7B-3CF7-647F-100E6C67D3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2996">
            <a:off x="1618250" y="3717678"/>
            <a:ext cx="1148083" cy="973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old carved chair with a black background&#10;&#10;AI-generated content may be incorrect.">
            <a:extLst>
              <a:ext uri="{FF2B5EF4-FFF2-40B4-BE49-F238E27FC236}">
                <a16:creationId xmlns:a16="http://schemas.microsoft.com/office/drawing/2014/main" id="{71823005-6B04-5BA8-E727-1F13ADC09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83" y="1196752"/>
            <a:ext cx="3273951" cy="4910382"/>
          </a:xfrm>
          <a:prstGeom prst="rect">
            <a:avLst/>
          </a:prstGeom>
          <a:effectLst>
            <a:outerShdw blurRad="127000" dist="393700" dir="16260000" sx="91000" sy="91000" kx="-1200000" algn="bl" rotWithShape="0">
              <a:prstClr val="black">
                <a:alpha val="9000"/>
              </a:prstClr>
            </a:outerShdw>
          </a:effectLst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8534186C-D4CF-6116-D82C-947371CEB9FE}"/>
              </a:ext>
            </a:extLst>
          </p:cNvPr>
          <p:cNvSpPr txBox="1">
            <a:spLocks/>
          </p:cNvSpPr>
          <p:nvPr/>
        </p:nvSpPr>
        <p:spPr>
          <a:xfrm>
            <a:off x="405778" y="836468"/>
            <a:ext cx="11377266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fontScale="925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 </a:t>
            </a: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mae’r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gwrthrychau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ddweud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wrthym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yr Eisteddfod?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B2E99FD-7305-191D-1121-26943F5EAC1D}"/>
              </a:ext>
            </a:extLst>
          </p:cNvPr>
          <p:cNvSpPr txBox="1">
            <a:spLocks/>
          </p:cNvSpPr>
          <p:nvPr/>
        </p:nvSpPr>
        <p:spPr>
          <a:xfrm>
            <a:off x="1379586" y="848330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Yr Eisteddfod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yw’r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gwrthrychau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7E05CB-B24B-4A35-A805-C21C5BBDC296}"/>
              </a:ext>
            </a:extLst>
          </p:cNvPr>
          <p:cNvSpPr txBox="1"/>
          <p:nvPr/>
        </p:nvSpPr>
        <p:spPr>
          <a:xfrm>
            <a:off x="1006572" y="4187907"/>
            <a:ext cx="261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Coron Eisteddfod 1929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B76887-4FA5-228A-CE7D-A2A2C102C24D}"/>
              </a:ext>
            </a:extLst>
          </p:cNvPr>
          <p:cNvSpPr txBox="1">
            <a:spLocks/>
          </p:cNvSpPr>
          <p:nvPr/>
        </p:nvSpPr>
        <p:spPr>
          <a:xfrm>
            <a:off x="4402224" y="271721"/>
            <a:ext cx="3333710" cy="636999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70000" lnSpcReduction="20000"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Digwyddiadau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15" name="Picture 14" descr="A brown hat with a black background&#10;&#10;AI-generated content may be incorrect.">
            <a:extLst>
              <a:ext uri="{FF2B5EF4-FFF2-40B4-BE49-F238E27FC236}">
                <a16:creationId xmlns:a16="http://schemas.microsoft.com/office/drawing/2014/main" id="{8D2D4B1A-40ED-5E89-5B8E-C4DE92F5F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556792"/>
            <a:ext cx="3528392" cy="2426174"/>
          </a:xfrm>
          <a:prstGeom prst="rect">
            <a:avLst/>
          </a:prstGeom>
          <a:effectLst>
            <a:outerShdw blurRad="76200" dist="2413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 descr="A silver trophy with a black background&#10;&#10;AI-generated content may be incorrect.">
            <a:extLst>
              <a:ext uri="{FF2B5EF4-FFF2-40B4-BE49-F238E27FC236}">
                <a16:creationId xmlns:a16="http://schemas.microsoft.com/office/drawing/2014/main" id="{03629CDC-BDB8-9272-C2AA-96CD9C817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42" y="1196752"/>
            <a:ext cx="2808312" cy="4616884"/>
          </a:xfrm>
          <a:prstGeom prst="rect">
            <a:avLst/>
          </a:prstGeom>
          <a:effectLst>
            <a:outerShdw blurRad="177800" dist="330200" dir="16680000" sx="77000" sy="77000" kx="-1200000" algn="bl" rotWithShape="0">
              <a:prstClr val="black">
                <a:alpha val="1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49558F-9CE3-B9E4-764C-AAEDE6B8741D}"/>
              </a:ext>
            </a:extLst>
          </p:cNvPr>
          <p:cNvSpPr txBox="1"/>
          <p:nvPr/>
        </p:nvSpPr>
        <p:spPr>
          <a:xfrm>
            <a:off x="4785117" y="6021532"/>
            <a:ext cx="261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Cadair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Eisteddfod 1898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46BD1E-B7C3-1127-D9D9-61FE20936374}"/>
              </a:ext>
            </a:extLst>
          </p:cNvPr>
          <p:cNvSpPr txBox="1"/>
          <p:nvPr/>
        </p:nvSpPr>
        <p:spPr>
          <a:xfrm>
            <a:off x="8787065" y="5813636"/>
            <a:ext cx="261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Cwpan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Eisteddfod 1928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  <p:bldP spid="3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B41C30F1-568C-27DB-3A72-B65D1CA321DD}"/>
              </a:ext>
            </a:extLst>
          </p:cNvPr>
          <p:cNvSpPr txBox="1">
            <a:spLocks/>
          </p:cNvSpPr>
          <p:nvPr/>
        </p:nvSpPr>
        <p:spPr>
          <a:xfrm>
            <a:off x="4006180" y="90432"/>
            <a:ext cx="3888432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77500" lnSpcReduction="20000"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Digwyddiadau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850903F-ADFE-D4F2-765D-A3A16F73C3C0}"/>
              </a:ext>
            </a:extLst>
          </p:cNvPr>
          <p:cNvSpPr txBox="1">
            <a:spLocks/>
          </p:cNvSpPr>
          <p:nvPr/>
        </p:nvSpPr>
        <p:spPr>
          <a:xfrm>
            <a:off x="4222206" y="908720"/>
            <a:ext cx="3456380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Eisteddfod yr Urdd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99C8690-0829-0D18-2B22-92C642F8632C}"/>
              </a:ext>
            </a:extLst>
          </p:cNvPr>
          <p:cNvSpPr txBox="1">
            <a:spLocks/>
          </p:cNvSpPr>
          <p:nvPr/>
        </p:nvSpPr>
        <p:spPr>
          <a:xfrm>
            <a:off x="333772" y="1420908"/>
            <a:ext cx="11521280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fontScale="62500" lnSpcReduction="2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</a:t>
            </a:r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fathau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gystadlaethau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sy’n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cael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cynnal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Eisteddfod yr Urdd? (Heddiw ac </a:t>
            </a:r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gorffennol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6" name="Picture 15" descr="A dried flower and leaves&#10;&#10;AI-generated content may be incorrect.">
            <a:extLst>
              <a:ext uri="{FF2B5EF4-FFF2-40B4-BE49-F238E27FC236}">
                <a16:creationId xmlns:a16="http://schemas.microsoft.com/office/drawing/2014/main" id="{929754A0-3B73-9D1A-1BE0-95F4AD3F6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8" y="2033211"/>
            <a:ext cx="2361471" cy="3167582"/>
          </a:xfrm>
          <a:prstGeom prst="rect">
            <a:avLst/>
          </a:prstGeom>
        </p:spPr>
      </p:pic>
      <p:pic>
        <p:nvPicPr>
          <p:cNvPr id="18" name="Picture 17" descr="A dried flower on a white surface&#10;&#10;AI-generated content may be incorrect.">
            <a:extLst>
              <a:ext uri="{FF2B5EF4-FFF2-40B4-BE49-F238E27FC236}">
                <a16:creationId xmlns:a16="http://schemas.microsoft.com/office/drawing/2014/main" id="{30C219D5-6046-C067-ED69-3B3160364B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45" y="2033211"/>
            <a:ext cx="2369177" cy="3167582"/>
          </a:xfrm>
          <a:prstGeom prst="rect">
            <a:avLst/>
          </a:prstGeom>
        </p:spPr>
      </p:pic>
      <p:pic>
        <p:nvPicPr>
          <p:cNvPr id="20" name="Picture 19" descr="A dried flower on a white background&#10;&#10;AI-generated content may be incorrect.">
            <a:extLst>
              <a:ext uri="{FF2B5EF4-FFF2-40B4-BE49-F238E27FC236}">
                <a16:creationId xmlns:a16="http://schemas.microsoft.com/office/drawing/2014/main" id="{84DD90E2-B060-5F72-3678-014E0867B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89" y="2045316"/>
            <a:ext cx="2145755" cy="3158606"/>
          </a:xfrm>
          <a:prstGeom prst="rect">
            <a:avLst/>
          </a:prstGeom>
        </p:spPr>
      </p:pic>
      <p:pic>
        <p:nvPicPr>
          <p:cNvPr id="22" name="Picture 21" descr="A few leaves of a plant&#10;&#10;AI-generated content may be incorrect.">
            <a:extLst>
              <a:ext uri="{FF2B5EF4-FFF2-40B4-BE49-F238E27FC236}">
                <a16:creationId xmlns:a16="http://schemas.microsoft.com/office/drawing/2014/main" id="{C921F7F7-617A-7ED4-8DC4-E135CB23D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2060847"/>
            <a:ext cx="2240310" cy="3128099"/>
          </a:xfrm>
          <a:prstGeom prst="rect">
            <a:avLst/>
          </a:prstGeom>
        </p:spPr>
      </p:pic>
      <p:pic>
        <p:nvPicPr>
          <p:cNvPr id="24" name="Picture 23" descr="A plant with leaves and a note&#10;&#10;AI-generated content may be incorrect.">
            <a:extLst>
              <a:ext uri="{FF2B5EF4-FFF2-40B4-BE49-F238E27FC236}">
                <a16:creationId xmlns:a16="http://schemas.microsoft.com/office/drawing/2014/main" id="{9264680D-0EEB-FDFF-A355-1B2EF9D70B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667" y="2045317"/>
            <a:ext cx="2432767" cy="314363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992480B2-2E6C-498E-6AF9-1A5F4D025794}"/>
              </a:ext>
            </a:extLst>
          </p:cNvPr>
          <p:cNvSpPr txBox="1">
            <a:spLocks/>
          </p:cNvSpPr>
          <p:nvPr/>
        </p:nvSpPr>
        <p:spPr>
          <a:xfrm>
            <a:off x="841978" y="5555030"/>
            <a:ext cx="10585176" cy="49243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Llyfr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Planhigion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(Yr Urdd) 1932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66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92339-C549-4AC7-8217-553E4617D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3892" y="205628"/>
            <a:ext cx="10144636" cy="6770442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55F59CD5-2504-4430-B3EA-9982761BF065}"/>
              </a:ext>
            </a:extLst>
          </p:cNvPr>
          <p:cNvSpPr txBox="1">
            <a:spLocks/>
          </p:cNvSpPr>
          <p:nvPr/>
        </p:nvSpPr>
        <p:spPr>
          <a:xfrm>
            <a:off x="2867856" y="494236"/>
            <a:ext cx="6139084" cy="505942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Cliciwch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rhif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yna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dyfalwch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yw’r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gwrthrych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Cliciwch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gweddill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ddatgelu’r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llun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cyflawn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0070C0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E7E07A-F0C2-4E51-8DE8-4C521791464E}"/>
              </a:ext>
            </a:extLst>
          </p:cNvPr>
          <p:cNvGrpSpPr/>
          <p:nvPr/>
        </p:nvGrpSpPr>
        <p:grpSpPr>
          <a:xfrm>
            <a:off x="4965369" y="1048215"/>
            <a:ext cx="2060471" cy="1888767"/>
            <a:chOff x="3283381" y="1124970"/>
            <a:chExt cx="2060471" cy="1888767"/>
          </a:xfrm>
          <a:solidFill>
            <a:schemeClr val="accent5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3D6BED-4EED-4526-96B6-F15FDF5DD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Graphic 43" descr="Badge with solid fill">
              <a:extLst>
                <a:ext uri="{FF2B5EF4-FFF2-40B4-BE49-F238E27FC236}">
                  <a16:creationId xmlns:a16="http://schemas.microsoft.com/office/drawing/2014/main" id="{101F1F54-1675-4AE7-9C83-FF207BD7C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98210" y="1612153"/>
              <a:ext cx="914400" cy="9144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222E7D-0853-4120-8FFB-107778690D1C}"/>
              </a:ext>
            </a:extLst>
          </p:cNvPr>
          <p:cNvGrpSpPr/>
          <p:nvPr/>
        </p:nvGrpSpPr>
        <p:grpSpPr>
          <a:xfrm>
            <a:off x="7004675" y="1048215"/>
            <a:ext cx="2060471" cy="1888767"/>
            <a:chOff x="5319841" y="1124970"/>
            <a:chExt cx="2060471" cy="18887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A524EE-3C7D-4323-AC1F-5E3E6F7E4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6" name="Graphic 45" descr="Badge 3 with solid fill">
              <a:extLst>
                <a:ext uri="{FF2B5EF4-FFF2-40B4-BE49-F238E27FC236}">
                  <a16:creationId xmlns:a16="http://schemas.microsoft.com/office/drawing/2014/main" id="{27C72910-EB03-467F-BE7C-B24C25276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92876" y="1564116"/>
              <a:ext cx="914400" cy="9144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0A0CCB-B781-401F-93EA-638FA46081E3}"/>
              </a:ext>
            </a:extLst>
          </p:cNvPr>
          <p:cNvGrpSpPr/>
          <p:nvPr/>
        </p:nvGrpSpPr>
        <p:grpSpPr>
          <a:xfrm>
            <a:off x="2926060" y="2947653"/>
            <a:ext cx="2060472" cy="1888767"/>
            <a:chOff x="1241225" y="3044208"/>
            <a:chExt cx="2060472" cy="18887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1AA166-F85A-4109-9438-2B1A14CD0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8" name="Graphic 47" descr="Badge 4 with solid fill">
              <a:extLst>
                <a:ext uri="{FF2B5EF4-FFF2-40B4-BE49-F238E27FC236}">
                  <a16:creationId xmlns:a16="http://schemas.microsoft.com/office/drawing/2014/main" id="{86890436-30BD-4378-BA49-A22C311A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95704" y="3547014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7F7F37-2F52-40DF-894C-0A24ADD44757}"/>
              </a:ext>
            </a:extLst>
          </p:cNvPr>
          <p:cNvGrpSpPr/>
          <p:nvPr/>
        </p:nvGrpSpPr>
        <p:grpSpPr>
          <a:xfrm>
            <a:off x="4968216" y="2947653"/>
            <a:ext cx="2060472" cy="1888767"/>
            <a:chOff x="3283381" y="3044208"/>
            <a:chExt cx="2060472" cy="18887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17C17A-D6AD-49F8-899D-72315BF95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0" name="Graphic 49" descr="Badge 5 with solid fill">
              <a:extLst>
                <a:ext uri="{FF2B5EF4-FFF2-40B4-BE49-F238E27FC236}">
                  <a16:creationId xmlns:a16="http://schemas.microsoft.com/office/drawing/2014/main" id="{29B48A0C-C34E-444F-84F4-172D06DAF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16625" y="3549907"/>
              <a:ext cx="914400" cy="9144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8F5F84-DCA5-44CD-B2C1-EF26D6DF4D45}"/>
              </a:ext>
            </a:extLst>
          </p:cNvPr>
          <p:cNvGrpSpPr/>
          <p:nvPr/>
        </p:nvGrpSpPr>
        <p:grpSpPr>
          <a:xfrm>
            <a:off x="7004675" y="2947653"/>
            <a:ext cx="2060472" cy="1888767"/>
            <a:chOff x="5319840" y="3044208"/>
            <a:chExt cx="2060472" cy="18887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0546AA-5585-4D9D-82FC-EE8E25AB2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2" name="Graphic 51" descr="Badge 6 with solid fill">
              <a:extLst>
                <a:ext uri="{FF2B5EF4-FFF2-40B4-BE49-F238E27FC236}">
                  <a16:creationId xmlns:a16="http://schemas.microsoft.com/office/drawing/2014/main" id="{BFC1D9C0-FB78-40A6-BB07-C8AFD86C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34240" y="3531391"/>
              <a:ext cx="914400" cy="9144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8DCD752-689D-4636-BA0C-F1441E86E101}"/>
              </a:ext>
            </a:extLst>
          </p:cNvPr>
          <p:cNvGrpSpPr/>
          <p:nvPr/>
        </p:nvGrpSpPr>
        <p:grpSpPr>
          <a:xfrm>
            <a:off x="2926060" y="4847091"/>
            <a:ext cx="2060472" cy="1888767"/>
            <a:chOff x="1241225" y="4962712"/>
            <a:chExt cx="2060472" cy="18887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6DB626-2D02-45B9-BB55-6537ECE3FA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4" name="Graphic 53" descr="Badge 7 with solid fill">
              <a:extLst>
                <a:ext uri="{FF2B5EF4-FFF2-40B4-BE49-F238E27FC236}">
                  <a16:creationId xmlns:a16="http://schemas.microsoft.com/office/drawing/2014/main" id="{986107C8-B3AB-4957-92E9-61F2F54F1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890076" y="5426069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38D77A5-7A65-46FB-A442-822D0C3B635E}"/>
              </a:ext>
            </a:extLst>
          </p:cNvPr>
          <p:cNvGrpSpPr/>
          <p:nvPr/>
        </p:nvGrpSpPr>
        <p:grpSpPr>
          <a:xfrm>
            <a:off x="4968216" y="4847091"/>
            <a:ext cx="2060472" cy="1888767"/>
            <a:chOff x="3283381" y="4962712"/>
            <a:chExt cx="2060472" cy="188876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36429B-569E-4CD9-9D64-B1D555CE1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6" name="Graphic 55" descr="Badge 8 with solid fill">
              <a:extLst>
                <a:ext uri="{FF2B5EF4-FFF2-40B4-BE49-F238E27FC236}">
                  <a16:creationId xmlns:a16="http://schemas.microsoft.com/office/drawing/2014/main" id="{3F011C63-6D01-45D1-A6C0-01C47C1D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893741" y="5460567"/>
              <a:ext cx="914400" cy="9144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C6BFDB-62E6-4623-B6F5-1332A0D9ADAB}"/>
              </a:ext>
            </a:extLst>
          </p:cNvPr>
          <p:cNvGrpSpPr/>
          <p:nvPr/>
        </p:nvGrpSpPr>
        <p:grpSpPr>
          <a:xfrm>
            <a:off x="7004675" y="4847091"/>
            <a:ext cx="2060472" cy="1888767"/>
            <a:chOff x="5319840" y="4962712"/>
            <a:chExt cx="2060472" cy="188876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1A596E-90B2-412E-A21B-F292F4BBB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8" name="Graphic 57" descr="Badge 9 with solid fill">
              <a:extLst>
                <a:ext uri="{FF2B5EF4-FFF2-40B4-BE49-F238E27FC236}">
                  <a16:creationId xmlns:a16="http://schemas.microsoft.com/office/drawing/2014/main" id="{CD52C81C-EBD1-4E2B-A558-755C59BF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892876" y="5449895"/>
              <a:ext cx="914400" cy="91440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1952EA6-4F27-4E2C-9E3A-36890CE036EF}"/>
              </a:ext>
            </a:extLst>
          </p:cNvPr>
          <p:cNvSpPr txBox="1"/>
          <p:nvPr/>
        </p:nvSpPr>
        <p:spPr>
          <a:xfrm>
            <a:off x="3026879" y="44624"/>
            <a:ext cx="5937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Cwis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Storfa’r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Amgueddfa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</a:t>
            </a:r>
            <a:endParaRPr lang="en-GB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FF9A730-08C9-4405-A0C5-D9A2749E2C23}"/>
              </a:ext>
            </a:extLst>
          </p:cNvPr>
          <p:cNvGrpSpPr/>
          <p:nvPr/>
        </p:nvGrpSpPr>
        <p:grpSpPr>
          <a:xfrm>
            <a:off x="2926061" y="1048215"/>
            <a:ext cx="2060471" cy="1888767"/>
            <a:chOff x="1241225" y="1124970"/>
            <a:chExt cx="2060471" cy="188876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FBED0A-8C11-48E7-A191-40CFD61ED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Graphic 40" descr="Badge 1 with solid fill">
              <a:extLst>
                <a:ext uri="{FF2B5EF4-FFF2-40B4-BE49-F238E27FC236}">
                  <a16:creationId xmlns:a16="http://schemas.microsoft.com/office/drawing/2014/main" id="{C68C2FD4-225A-4713-B5D2-E2D42286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890076" y="1665119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61569-0E5B-4A04-A89C-5564E231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878853">
            <a:off x="2424796" y="2585763"/>
            <a:ext cx="7025204" cy="303224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6FF9A730-08C9-4405-A0C5-D9A2749E2C23}"/>
              </a:ext>
            </a:extLst>
          </p:cNvPr>
          <p:cNvGrpSpPr/>
          <p:nvPr/>
        </p:nvGrpSpPr>
        <p:grpSpPr>
          <a:xfrm>
            <a:off x="2926061" y="1048215"/>
            <a:ext cx="2060471" cy="1888767"/>
            <a:chOff x="1241225" y="1124970"/>
            <a:chExt cx="2060471" cy="188876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FBED0A-8C11-48E7-A191-40CFD61ED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Graphic 40" descr="Badge 1 with solid fill">
              <a:extLst>
                <a:ext uri="{FF2B5EF4-FFF2-40B4-BE49-F238E27FC236}">
                  <a16:creationId xmlns:a16="http://schemas.microsoft.com/office/drawing/2014/main" id="{C68C2FD4-225A-4713-B5D2-E2D42286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90076" y="1665119"/>
              <a:ext cx="914400" cy="9144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E7E07A-F0C2-4E51-8DE8-4C521791464E}"/>
              </a:ext>
            </a:extLst>
          </p:cNvPr>
          <p:cNvGrpSpPr/>
          <p:nvPr/>
        </p:nvGrpSpPr>
        <p:grpSpPr>
          <a:xfrm>
            <a:off x="4965369" y="1048215"/>
            <a:ext cx="2060471" cy="1888767"/>
            <a:chOff x="3283381" y="1124970"/>
            <a:chExt cx="2060471" cy="1888767"/>
          </a:xfrm>
          <a:solidFill>
            <a:schemeClr val="accent5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3D6BED-4EED-4526-96B6-F15FDF5DD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Graphic 43" descr="Badge with solid fill">
              <a:extLst>
                <a:ext uri="{FF2B5EF4-FFF2-40B4-BE49-F238E27FC236}">
                  <a16:creationId xmlns:a16="http://schemas.microsoft.com/office/drawing/2014/main" id="{101F1F54-1675-4AE7-9C83-FF207BD7C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98210" y="1612153"/>
              <a:ext cx="914400" cy="9144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222E7D-0853-4120-8FFB-107778690D1C}"/>
              </a:ext>
            </a:extLst>
          </p:cNvPr>
          <p:cNvGrpSpPr/>
          <p:nvPr/>
        </p:nvGrpSpPr>
        <p:grpSpPr>
          <a:xfrm>
            <a:off x="7004676" y="1048215"/>
            <a:ext cx="2060471" cy="1888767"/>
            <a:chOff x="5319841" y="1124970"/>
            <a:chExt cx="2060471" cy="18887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A524EE-3C7D-4323-AC1F-5E3E6F7E4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Graphic 45" descr="Badge 3 with solid fill">
              <a:extLst>
                <a:ext uri="{FF2B5EF4-FFF2-40B4-BE49-F238E27FC236}">
                  <a16:creationId xmlns:a16="http://schemas.microsoft.com/office/drawing/2014/main" id="{27C72910-EB03-467F-BE7C-B24C25276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2876" y="1564116"/>
              <a:ext cx="914400" cy="9144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0A0CCB-B781-401F-93EA-638FA46081E3}"/>
              </a:ext>
            </a:extLst>
          </p:cNvPr>
          <p:cNvGrpSpPr/>
          <p:nvPr/>
        </p:nvGrpSpPr>
        <p:grpSpPr>
          <a:xfrm>
            <a:off x="2926060" y="2947653"/>
            <a:ext cx="2060472" cy="1888767"/>
            <a:chOff x="1241225" y="3044208"/>
            <a:chExt cx="2060472" cy="18887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1AA166-F85A-4109-9438-2B1A14CD0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8" name="Graphic 47" descr="Badge 4 with solid fill">
              <a:extLst>
                <a:ext uri="{FF2B5EF4-FFF2-40B4-BE49-F238E27FC236}">
                  <a16:creationId xmlns:a16="http://schemas.microsoft.com/office/drawing/2014/main" id="{86890436-30BD-4378-BA49-A22C311A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95704" y="3547014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7F7F37-2F52-40DF-894C-0A24ADD44757}"/>
              </a:ext>
            </a:extLst>
          </p:cNvPr>
          <p:cNvGrpSpPr/>
          <p:nvPr/>
        </p:nvGrpSpPr>
        <p:grpSpPr>
          <a:xfrm>
            <a:off x="4968216" y="2947653"/>
            <a:ext cx="2060472" cy="1888767"/>
            <a:chOff x="3283381" y="3044208"/>
            <a:chExt cx="2060472" cy="18887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17C17A-D6AD-49F8-899D-72315BF95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0" name="Graphic 49" descr="Badge 5 with solid fill">
              <a:extLst>
                <a:ext uri="{FF2B5EF4-FFF2-40B4-BE49-F238E27FC236}">
                  <a16:creationId xmlns:a16="http://schemas.microsoft.com/office/drawing/2014/main" id="{29B48A0C-C34E-444F-84F4-172D06DAF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16625" y="3549907"/>
              <a:ext cx="914400" cy="9144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8F5F84-DCA5-44CD-B2C1-EF26D6DF4D45}"/>
              </a:ext>
            </a:extLst>
          </p:cNvPr>
          <p:cNvGrpSpPr/>
          <p:nvPr/>
        </p:nvGrpSpPr>
        <p:grpSpPr>
          <a:xfrm>
            <a:off x="7004675" y="2947653"/>
            <a:ext cx="2060472" cy="1888767"/>
            <a:chOff x="5319840" y="3044208"/>
            <a:chExt cx="2060472" cy="18887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0546AA-5585-4D9D-82FC-EE8E25AB2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2" name="Graphic 51" descr="Badge 6 with solid fill">
              <a:extLst>
                <a:ext uri="{FF2B5EF4-FFF2-40B4-BE49-F238E27FC236}">
                  <a16:creationId xmlns:a16="http://schemas.microsoft.com/office/drawing/2014/main" id="{BFC1D9C0-FB78-40A6-BB07-C8AFD86C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34240" y="3531391"/>
              <a:ext cx="914400" cy="9144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8DCD752-689D-4636-BA0C-F1441E86E101}"/>
              </a:ext>
            </a:extLst>
          </p:cNvPr>
          <p:cNvGrpSpPr/>
          <p:nvPr/>
        </p:nvGrpSpPr>
        <p:grpSpPr>
          <a:xfrm>
            <a:off x="2926060" y="4847091"/>
            <a:ext cx="2060472" cy="1888767"/>
            <a:chOff x="1241225" y="4962712"/>
            <a:chExt cx="2060472" cy="18887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6DB626-2D02-45B9-BB55-6537ECE3FA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4" name="Graphic 53" descr="Badge 7 with solid fill">
              <a:extLst>
                <a:ext uri="{FF2B5EF4-FFF2-40B4-BE49-F238E27FC236}">
                  <a16:creationId xmlns:a16="http://schemas.microsoft.com/office/drawing/2014/main" id="{986107C8-B3AB-4957-92E9-61F2F54F1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90076" y="5426069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38D77A5-7A65-46FB-A442-822D0C3B635E}"/>
              </a:ext>
            </a:extLst>
          </p:cNvPr>
          <p:cNvGrpSpPr/>
          <p:nvPr/>
        </p:nvGrpSpPr>
        <p:grpSpPr>
          <a:xfrm>
            <a:off x="4968216" y="4847091"/>
            <a:ext cx="2060472" cy="1888767"/>
            <a:chOff x="3283381" y="4962712"/>
            <a:chExt cx="2060472" cy="188876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36429B-569E-4CD9-9D64-B1D555CE1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6" name="Graphic 55" descr="Badge 8 with solid fill">
              <a:extLst>
                <a:ext uri="{FF2B5EF4-FFF2-40B4-BE49-F238E27FC236}">
                  <a16:creationId xmlns:a16="http://schemas.microsoft.com/office/drawing/2014/main" id="{3F011C63-6D01-45D1-A6C0-01C47C1D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893741" y="5460567"/>
              <a:ext cx="914400" cy="9144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C6BFDB-62E6-4623-B6F5-1332A0D9ADAB}"/>
              </a:ext>
            </a:extLst>
          </p:cNvPr>
          <p:cNvGrpSpPr/>
          <p:nvPr/>
        </p:nvGrpSpPr>
        <p:grpSpPr>
          <a:xfrm>
            <a:off x="7004675" y="4847091"/>
            <a:ext cx="2060472" cy="1888767"/>
            <a:chOff x="5319840" y="4962712"/>
            <a:chExt cx="2060472" cy="188876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1A596E-90B2-412E-A21B-F292F4BBB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8" name="Graphic 57" descr="Badge 9 with solid fill">
              <a:extLst>
                <a:ext uri="{FF2B5EF4-FFF2-40B4-BE49-F238E27FC236}">
                  <a16:creationId xmlns:a16="http://schemas.microsoft.com/office/drawing/2014/main" id="{CD52C81C-EBD1-4E2B-A558-755C59BF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92876" y="5449895"/>
              <a:ext cx="914400" cy="914400"/>
            </a:xfrm>
            <a:prstGeom prst="rect">
              <a:avLst/>
            </a:prstGeom>
          </p:spPr>
        </p:pic>
      </p:grpSp>
      <p:sp>
        <p:nvSpPr>
          <p:cNvPr id="4" name="Subtitle 2">
            <a:extLst>
              <a:ext uri="{FF2B5EF4-FFF2-40B4-BE49-F238E27FC236}">
                <a16:creationId xmlns:a16="http://schemas.microsoft.com/office/drawing/2014/main" id="{D10953B9-4306-C0F8-E34B-59A3518B3E99}"/>
              </a:ext>
            </a:extLst>
          </p:cNvPr>
          <p:cNvSpPr txBox="1">
            <a:spLocks/>
          </p:cNvSpPr>
          <p:nvPr/>
        </p:nvSpPr>
        <p:spPr>
          <a:xfrm>
            <a:off x="2867856" y="494236"/>
            <a:ext cx="6139084" cy="505942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Cliciwch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rhif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yna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dyfalwch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yw’r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gwrthrych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Cliciwch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gweddill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ddatgelu’r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llun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cyflawn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D4363-31ED-BD39-B1FC-139C0F089013}"/>
              </a:ext>
            </a:extLst>
          </p:cNvPr>
          <p:cNvSpPr txBox="1"/>
          <p:nvPr/>
        </p:nvSpPr>
        <p:spPr>
          <a:xfrm>
            <a:off x="3026879" y="44624"/>
            <a:ext cx="5937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Cwis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Storfa’r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Amgueddfa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</a:t>
            </a:r>
            <a:endParaRPr lang="en-GB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A2AC5816-983B-4D6A-811F-B6DB86F3B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8196" y="1535398"/>
            <a:ext cx="5112379" cy="475089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6FF9A730-08C9-4405-A0C5-D9A2749E2C23}"/>
              </a:ext>
            </a:extLst>
          </p:cNvPr>
          <p:cNvGrpSpPr/>
          <p:nvPr/>
        </p:nvGrpSpPr>
        <p:grpSpPr>
          <a:xfrm>
            <a:off x="2926061" y="1048215"/>
            <a:ext cx="2060471" cy="1888767"/>
            <a:chOff x="1241225" y="1124970"/>
            <a:chExt cx="2060471" cy="188876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FBED0A-8C11-48E7-A191-40CFD61ED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Graphic 40" descr="Badge 1 with solid fill">
              <a:extLst>
                <a:ext uri="{FF2B5EF4-FFF2-40B4-BE49-F238E27FC236}">
                  <a16:creationId xmlns:a16="http://schemas.microsoft.com/office/drawing/2014/main" id="{C68C2FD4-225A-4713-B5D2-E2D42286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90076" y="1665119"/>
              <a:ext cx="914400" cy="9144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E7E07A-F0C2-4E51-8DE8-4C521791464E}"/>
              </a:ext>
            </a:extLst>
          </p:cNvPr>
          <p:cNvGrpSpPr/>
          <p:nvPr/>
        </p:nvGrpSpPr>
        <p:grpSpPr>
          <a:xfrm>
            <a:off x="4965369" y="1048215"/>
            <a:ext cx="2060471" cy="1888767"/>
            <a:chOff x="3283381" y="1124970"/>
            <a:chExt cx="2060471" cy="1888767"/>
          </a:xfrm>
          <a:solidFill>
            <a:schemeClr val="accent5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3D6BED-4EED-4526-96B6-F15FDF5DD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Graphic 43" descr="Badge with solid fill">
              <a:extLst>
                <a:ext uri="{FF2B5EF4-FFF2-40B4-BE49-F238E27FC236}">
                  <a16:creationId xmlns:a16="http://schemas.microsoft.com/office/drawing/2014/main" id="{101F1F54-1675-4AE7-9C83-FF207BD7C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98210" y="1612153"/>
              <a:ext cx="914400" cy="9144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222E7D-0853-4120-8FFB-107778690D1C}"/>
              </a:ext>
            </a:extLst>
          </p:cNvPr>
          <p:cNvGrpSpPr/>
          <p:nvPr/>
        </p:nvGrpSpPr>
        <p:grpSpPr>
          <a:xfrm>
            <a:off x="7004676" y="1052030"/>
            <a:ext cx="2060471" cy="1888767"/>
            <a:chOff x="5319841" y="1124970"/>
            <a:chExt cx="2060471" cy="18887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A524EE-3C7D-4323-AC1F-5E3E6F7E4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6" name="Graphic 45" descr="Badge 3 with solid fill">
              <a:extLst>
                <a:ext uri="{FF2B5EF4-FFF2-40B4-BE49-F238E27FC236}">
                  <a16:creationId xmlns:a16="http://schemas.microsoft.com/office/drawing/2014/main" id="{27C72910-EB03-467F-BE7C-B24C25276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2876" y="1564116"/>
              <a:ext cx="914400" cy="9144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0A0CCB-B781-401F-93EA-638FA46081E3}"/>
              </a:ext>
            </a:extLst>
          </p:cNvPr>
          <p:cNvGrpSpPr/>
          <p:nvPr/>
        </p:nvGrpSpPr>
        <p:grpSpPr>
          <a:xfrm>
            <a:off x="2926060" y="2947653"/>
            <a:ext cx="2060472" cy="1888767"/>
            <a:chOff x="1241225" y="3044208"/>
            <a:chExt cx="2060472" cy="18887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1AA166-F85A-4109-9438-2B1A14CD0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8" name="Graphic 47" descr="Badge 4 with solid fill">
              <a:extLst>
                <a:ext uri="{FF2B5EF4-FFF2-40B4-BE49-F238E27FC236}">
                  <a16:creationId xmlns:a16="http://schemas.microsoft.com/office/drawing/2014/main" id="{86890436-30BD-4378-BA49-A22C311A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95704" y="3547014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7F7F37-2F52-40DF-894C-0A24ADD44757}"/>
              </a:ext>
            </a:extLst>
          </p:cNvPr>
          <p:cNvGrpSpPr/>
          <p:nvPr/>
        </p:nvGrpSpPr>
        <p:grpSpPr>
          <a:xfrm>
            <a:off x="4968216" y="2947653"/>
            <a:ext cx="2060472" cy="1888767"/>
            <a:chOff x="3283381" y="3044208"/>
            <a:chExt cx="2060472" cy="18887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17C17A-D6AD-49F8-899D-72315BF95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0" name="Graphic 49" descr="Badge 5 with solid fill">
              <a:extLst>
                <a:ext uri="{FF2B5EF4-FFF2-40B4-BE49-F238E27FC236}">
                  <a16:creationId xmlns:a16="http://schemas.microsoft.com/office/drawing/2014/main" id="{29B48A0C-C34E-444F-84F4-172D06DAF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16625" y="3549907"/>
              <a:ext cx="914400" cy="9144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8F5F84-DCA5-44CD-B2C1-EF26D6DF4D45}"/>
              </a:ext>
            </a:extLst>
          </p:cNvPr>
          <p:cNvGrpSpPr/>
          <p:nvPr/>
        </p:nvGrpSpPr>
        <p:grpSpPr>
          <a:xfrm>
            <a:off x="7004675" y="2947653"/>
            <a:ext cx="2060472" cy="1888767"/>
            <a:chOff x="5319840" y="3044208"/>
            <a:chExt cx="2060472" cy="18887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0546AA-5585-4D9D-82FC-EE8E25AB2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2" name="Graphic 51" descr="Badge 6 with solid fill">
              <a:extLst>
                <a:ext uri="{FF2B5EF4-FFF2-40B4-BE49-F238E27FC236}">
                  <a16:creationId xmlns:a16="http://schemas.microsoft.com/office/drawing/2014/main" id="{BFC1D9C0-FB78-40A6-BB07-C8AFD86C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34240" y="3531391"/>
              <a:ext cx="914400" cy="9144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8DCD752-689D-4636-BA0C-F1441E86E101}"/>
              </a:ext>
            </a:extLst>
          </p:cNvPr>
          <p:cNvGrpSpPr/>
          <p:nvPr/>
        </p:nvGrpSpPr>
        <p:grpSpPr>
          <a:xfrm>
            <a:off x="2926060" y="4847091"/>
            <a:ext cx="2060472" cy="1888767"/>
            <a:chOff x="1241225" y="4962712"/>
            <a:chExt cx="2060472" cy="18887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6DB626-2D02-45B9-BB55-6537ECE3FA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4" name="Graphic 53" descr="Badge 7 with solid fill">
              <a:extLst>
                <a:ext uri="{FF2B5EF4-FFF2-40B4-BE49-F238E27FC236}">
                  <a16:creationId xmlns:a16="http://schemas.microsoft.com/office/drawing/2014/main" id="{986107C8-B3AB-4957-92E9-61F2F54F1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90076" y="5426069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38D77A5-7A65-46FB-A442-822D0C3B635E}"/>
              </a:ext>
            </a:extLst>
          </p:cNvPr>
          <p:cNvGrpSpPr/>
          <p:nvPr/>
        </p:nvGrpSpPr>
        <p:grpSpPr>
          <a:xfrm>
            <a:off x="4968216" y="4847091"/>
            <a:ext cx="2060472" cy="1888767"/>
            <a:chOff x="3283381" y="4962712"/>
            <a:chExt cx="2060472" cy="188876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36429B-569E-4CD9-9D64-B1D555CE1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6" name="Graphic 55" descr="Badge 8 with solid fill">
              <a:extLst>
                <a:ext uri="{FF2B5EF4-FFF2-40B4-BE49-F238E27FC236}">
                  <a16:creationId xmlns:a16="http://schemas.microsoft.com/office/drawing/2014/main" id="{3F011C63-6D01-45D1-A6C0-01C47C1D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893741" y="5460567"/>
              <a:ext cx="914400" cy="9144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C6BFDB-62E6-4623-B6F5-1332A0D9ADAB}"/>
              </a:ext>
            </a:extLst>
          </p:cNvPr>
          <p:cNvGrpSpPr/>
          <p:nvPr/>
        </p:nvGrpSpPr>
        <p:grpSpPr>
          <a:xfrm>
            <a:off x="7004675" y="4847091"/>
            <a:ext cx="2060472" cy="1888767"/>
            <a:chOff x="5319840" y="4962712"/>
            <a:chExt cx="2060472" cy="188876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1A596E-90B2-412E-A21B-F292F4BBB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8" name="Graphic 57" descr="Badge 9 with solid fill">
              <a:extLst>
                <a:ext uri="{FF2B5EF4-FFF2-40B4-BE49-F238E27FC236}">
                  <a16:creationId xmlns:a16="http://schemas.microsoft.com/office/drawing/2014/main" id="{CD52C81C-EBD1-4E2B-A558-755C59BF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92876" y="5449895"/>
              <a:ext cx="914400" cy="914400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9DE24630-9DBC-4295-0420-535142725A90}"/>
              </a:ext>
            </a:extLst>
          </p:cNvPr>
          <p:cNvSpPr txBox="1">
            <a:spLocks/>
          </p:cNvSpPr>
          <p:nvPr/>
        </p:nvSpPr>
        <p:spPr>
          <a:xfrm>
            <a:off x="2867856" y="494236"/>
            <a:ext cx="6139084" cy="505942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Cliciwch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rhif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yna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dyfalwch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yw’r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gwrthrych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Cliciwch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gweddill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ddatgelu’r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llun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cyflawn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99BC0-2EDC-5EE0-FC32-0BD83D56C7DC}"/>
              </a:ext>
            </a:extLst>
          </p:cNvPr>
          <p:cNvSpPr txBox="1"/>
          <p:nvPr/>
        </p:nvSpPr>
        <p:spPr>
          <a:xfrm>
            <a:off x="3026879" y="44624"/>
            <a:ext cx="5937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Cwis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Storfa’r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Amgueddfa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3</a:t>
            </a:r>
            <a:endParaRPr lang="en-GB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1D288BE-BA18-4B4E-A843-CBD8DD1F6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0020" y="1570534"/>
            <a:ext cx="6768783" cy="4654314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6FF9A730-08C9-4405-A0C5-D9A2749E2C23}"/>
              </a:ext>
            </a:extLst>
          </p:cNvPr>
          <p:cNvGrpSpPr/>
          <p:nvPr/>
        </p:nvGrpSpPr>
        <p:grpSpPr>
          <a:xfrm>
            <a:off x="2926061" y="1048215"/>
            <a:ext cx="2060471" cy="1888767"/>
            <a:chOff x="1241225" y="1124970"/>
            <a:chExt cx="2060471" cy="188876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FBED0A-8C11-48E7-A191-40CFD61ED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Graphic 40" descr="Badge 1 with solid fill">
              <a:extLst>
                <a:ext uri="{FF2B5EF4-FFF2-40B4-BE49-F238E27FC236}">
                  <a16:creationId xmlns:a16="http://schemas.microsoft.com/office/drawing/2014/main" id="{C68C2FD4-225A-4713-B5D2-E2D42286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90076" y="1665119"/>
              <a:ext cx="914400" cy="9144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E7E07A-F0C2-4E51-8DE8-4C521791464E}"/>
              </a:ext>
            </a:extLst>
          </p:cNvPr>
          <p:cNvGrpSpPr/>
          <p:nvPr/>
        </p:nvGrpSpPr>
        <p:grpSpPr>
          <a:xfrm>
            <a:off x="4965369" y="1048215"/>
            <a:ext cx="2060471" cy="1888767"/>
            <a:chOff x="3283381" y="1124970"/>
            <a:chExt cx="2060471" cy="1888767"/>
          </a:xfrm>
          <a:solidFill>
            <a:schemeClr val="accent5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3D6BED-4EED-4526-96B6-F15FDF5DD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Graphic 43" descr="Badge with solid fill">
              <a:extLst>
                <a:ext uri="{FF2B5EF4-FFF2-40B4-BE49-F238E27FC236}">
                  <a16:creationId xmlns:a16="http://schemas.microsoft.com/office/drawing/2014/main" id="{101F1F54-1675-4AE7-9C83-FF207BD7C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98210" y="1612153"/>
              <a:ext cx="914400" cy="9144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222E7D-0853-4120-8FFB-107778690D1C}"/>
              </a:ext>
            </a:extLst>
          </p:cNvPr>
          <p:cNvGrpSpPr/>
          <p:nvPr/>
        </p:nvGrpSpPr>
        <p:grpSpPr>
          <a:xfrm>
            <a:off x="7004675" y="1046030"/>
            <a:ext cx="2060471" cy="1888767"/>
            <a:chOff x="5319841" y="1124970"/>
            <a:chExt cx="2060471" cy="18887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A524EE-3C7D-4323-AC1F-5E3E6F7E4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Graphic 45" descr="Badge 3 with solid fill">
              <a:extLst>
                <a:ext uri="{FF2B5EF4-FFF2-40B4-BE49-F238E27FC236}">
                  <a16:creationId xmlns:a16="http://schemas.microsoft.com/office/drawing/2014/main" id="{27C72910-EB03-467F-BE7C-B24C25276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2876" y="1564116"/>
              <a:ext cx="914400" cy="9144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0A0CCB-B781-401F-93EA-638FA46081E3}"/>
              </a:ext>
            </a:extLst>
          </p:cNvPr>
          <p:cNvGrpSpPr/>
          <p:nvPr/>
        </p:nvGrpSpPr>
        <p:grpSpPr>
          <a:xfrm>
            <a:off x="2926060" y="2947653"/>
            <a:ext cx="2060472" cy="1888767"/>
            <a:chOff x="1241225" y="3044208"/>
            <a:chExt cx="2060472" cy="18887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1AA166-F85A-4109-9438-2B1A14CD0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8" name="Graphic 47" descr="Badge 4 with solid fill">
              <a:extLst>
                <a:ext uri="{FF2B5EF4-FFF2-40B4-BE49-F238E27FC236}">
                  <a16:creationId xmlns:a16="http://schemas.microsoft.com/office/drawing/2014/main" id="{86890436-30BD-4378-BA49-A22C311A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95704" y="3547014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7F7F37-2F52-40DF-894C-0A24ADD44757}"/>
              </a:ext>
            </a:extLst>
          </p:cNvPr>
          <p:cNvGrpSpPr/>
          <p:nvPr/>
        </p:nvGrpSpPr>
        <p:grpSpPr>
          <a:xfrm>
            <a:off x="4968216" y="2947653"/>
            <a:ext cx="2060472" cy="1888767"/>
            <a:chOff x="3283381" y="3044208"/>
            <a:chExt cx="2060472" cy="18887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17C17A-D6AD-49F8-899D-72315BF95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0" name="Graphic 49" descr="Badge 5 with solid fill">
              <a:extLst>
                <a:ext uri="{FF2B5EF4-FFF2-40B4-BE49-F238E27FC236}">
                  <a16:creationId xmlns:a16="http://schemas.microsoft.com/office/drawing/2014/main" id="{29B48A0C-C34E-444F-84F4-172D06DAF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16625" y="3549907"/>
              <a:ext cx="914400" cy="9144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8F5F84-DCA5-44CD-B2C1-EF26D6DF4D45}"/>
              </a:ext>
            </a:extLst>
          </p:cNvPr>
          <p:cNvGrpSpPr/>
          <p:nvPr/>
        </p:nvGrpSpPr>
        <p:grpSpPr>
          <a:xfrm>
            <a:off x="7004675" y="2947653"/>
            <a:ext cx="2060472" cy="1888767"/>
            <a:chOff x="5319840" y="3044208"/>
            <a:chExt cx="2060472" cy="18887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0546AA-5585-4D9D-82FC-EE8E25AB2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2" name="Graphic 51" descr="Badge 6 with solid fill">
              <a:extLst>
                <a:ext uri="{FF2B5EF4-FFF2-40B4-BE49-F238E27FC236}">
                  <a16:creationId xmlns:a16="http://schemas.microsoft.com/office/drawing/2014/main" id="{BFC1D9C0-FB78-40A6-BB07-C8AFD86C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34240" y="3531391"/>
              <a:ext cx="914400" cy="9144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8DCD752-689D-4636-BA0C-F1441E86E101}"/>
              </a:ext>
            </a:extLst>
          </p:cNvPr>
          <p:cNvGrpSpPr/>
          <p:nvPr/>
        </p:nvGrpSpPr>
        <p:grpSpPr>
          <a:xfrm>
            <a:off x="2926060" y="4847091"/>
            <a:ext cx="2060472" cy="1888767"/>
            <a:chOff x="1241225" y="4962712"/>
            <a:chExt cx="2060472" cy="18887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6DB626-2D02-45B9-BB55-6537ECE3FA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4" name="Graphic 53" descr="Badge 7 with solid fill">
              <a:extLst>
                <a:ext uri="{FF2B5EF4-FFF2-40B4-BE49-F238E27FC236}">
                  <a16:creationId xmlns:a16="http://schemas.microsoft.com/office/drawing/2014/main" id="{986107C8-B3AB-4957-92E9-61F2F54F1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90076" y="5426069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38D77A5-7A65-46FB-A442-822D0C3B635E}"/>
              </a:ext>
            </a:extLst>
          </p:cNvPr>
          <p:cNvGrpSpPr/>
          <p:nvPr/>
        </p:nvGrpSpPr>
        <p:grpSpPr>
          <a:xfrm>
            <a:off x="4968216" y="4847091"/>
            <a:ext cx="2060472" cy="1888767"/>
            <a:chOff x="3283381" y="4962712"/>
            <a:chExt cx="2060472" cy="188876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36429B-569E-4CD9-9D64-B1D555CE1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6" name="Graphic 55" descr="Badge 8 with solid fill">
              <a:extLst>
                <a:ext uri="{FF2B5EF4-FFF2-40B4-BE49-F238E27FC236}">
                  <a16:creationId xmlns:a16="http://schemas.microsoft.com/office/drawing/2014/main" id="{3F011C63-6D01-45D1-A6C0-01C47C1D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893741" y="5460567"/>
              <a:ext cx="914400" cy="9144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C6BFDB-62E6-4623-B6F5-1332A0D9ADAB}"/>
              </a:ext>
            </a:extLst>
          </p:cNvPr>
          <p:cNvGrpSpPr/>
          <p:nvPr/>
        </p:nvGrpSpPr>
        <p:grpSpPr>
          <a:xfrm>
            <a:off x="7004675" y="4847091"/>
            <a:ext cx="2060472" cy="1888767"/>
            <a:chOff x="5319840" y="4962712"/>
            <a:chExt cx="2060472" cy="188876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1A596E-90B2-412E-A21B-F292F4BBB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8" name="Graphic 57" descr="Badge 9 with solid fill">
              <a:extLst>
                <a:ext uri="{FF2B5EF4-FFF2-40B4-BE49-F238E27FC236}">
                  <a16:creationId xmlns:a16="http://schemas.microsoft.com/office/drawing/2014/main" id="{CD52C81C-EBD1-4E2B-A558-755C59BF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92876" y="5449895"/>
              <a:ext cx="914400" cy="914400"/>
            </a:xfrm>
            <a:prstGeom prst="rect">
              <a:avLst/>
            </a:prstGeom>
          </p:spPr>
        </p:pic>
      </p:grpSp>
      <p:sp>
        <p:nvSpPr>
          <p:cNvPr id="4" name="Subtitle 2">
            <a:extLst>
              <a:ext uri="{FF2B5EF4-FFF2-40B4-BE49-F238E27FC236}">
                <a16:creationId xmlns:a16="http://schemas.microsoft.com/office/drawing/2014/main" id="{F11B9C96-C42E-C789-7D7A-96F5F2226CF6}"/>
              </a:ext>
            </a:extLst>
          </p:cNvPr>
          <p:cNvSpPr txBox="1">
            <a:spLocks/>
          </p:cNvSpPr>
          <p:nvPr/>
        </p:nvSpPr>
        <p:spPr>
          <a:xfrm>
            <a:off x="2867856" y="494236"/>
            <a:ext cx="6139084" cy="505942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Cliciwch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rhif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yna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dyfalwch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yw’r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gwrthrych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Cliciwch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gweddill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ddatgelu’r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llun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cyflawn</a:t>
            </a:r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D8213-D908-2351-5872-92585D0E5541}"/>
              </a:ext>
            </a:extLst>
          </p:cNvPr>
          <p:cNvSpPr txBox="1"/>
          <p:nvPr/>
        </p:nvSpPr>
        <p:spPr>
          <a:xfrm>
            <a:off x="3026879" y="44624"/>
            <a:ext cx="5937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Cwis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Storfa’r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Amgueddfa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4</a:t>
            </a:r>
            <a:endParaRPr lang="en-GB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4B95-D135-5AE7-8F0D-A7EFA4EE3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/>
              <a:t>Conwy Culture Centre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21C366E-2FD3-78A1-E0D3-F4AD225C7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Conwy Culture Centre</a:t>
            </a:r>
          </a:p>
        </p:txBody>
      </p:sp>
      <p:pic>
        <p:nvPicPr>
          <p:cNvPr id="5" name="Picture 4" descr="A building with stairs and people walking&#10;&#10;AI-generated content may be incorrect.">
            <a:extLst>
              <a:ext uri="{FF2B5EF4-FFF2-40B4-BE49-F238E27FC236}">
                <a16:creationId xmlns:a16="http://schemas.microsoft.com/office/drawing/2014/main" id="{2A10F8B9-3D3E-5DC9-E05C-4CD379629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82" y="1130890"/>
            <a:ext cx="8383860" cy="5589240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92888DF2-F11F-1E4A-FDED-3E6C3798B08C}"/>
              </a:ext>
            </a:extLst>
          </p:cNvPr>
          <p:cNvSpPr txBox="1">
            <a:spLocks/>
          </p:cNvSpPr>
          <p:nvPr/>
        </p:nvSpPr>
        <p:spPr>
          <a:xfrm>
            <a:off x="2349996" y="215995"/>
            <a:ext cx="7488832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77500" lnSpcReduction="20000"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Canolfan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Ddiwylliant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Conwy</a:t>
            </a:r>
          </a:p>
        </p:txBody>
      </p:sp>
    </p:spTree>
    <p:extLst>
      <p:ext uri="{BB962C8B-B14F-4D97-AF65-F5344CB8AC3E}">
        <p14:creationId xmlns:p14="http://schemas.microsoft.com/office/powerpoint/2010/main" val="14970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7E75-C2F5-43AA-B3A7-A3841CC5F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6" r="27415"/>
          <a:stretch/>
        </p:blipFill>
        <p:spPr>
          <a:xfrm>
            <a:off x="1735287" y="953997"/>
            <a:ext cx="4654412" cy="5388611"/>
          </a:xfrm>
          <a:prstGeom prst="rect">
            <a:avLst/>
          </a:prstGeom>
          <a:effectLst>
            <a:outerShdw blurRad="76200" dist="203200" dir="165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46240" y="188640"/>
            <a:ext cx="3096344" cy="864096"/>
          </a:xfrm>
        </p:spPr>
        <p:txBody>
          <a:bodyPr>
            <a:normAutofit/>
          </a:bodyPr>
          <a:lstStyle/>
          <a:p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Dirgelion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4DB58D-BC5D-41D1-AFD4-B4799B4E9B00}"/>
              </a:ext>
            </a:extLst>
          </p:cNvPr>
          <p:cNvSpPr txBox="1"/>
          <p:nvPr/>
        </p:nvSpPr>
        <p:spPr>
          <a:xfrm>
            <a:off x="6094412" y="2944199"/>
            <a:ext cx="525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Peiriant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Golchi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Dillad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08A316C-D238-CC87-095B-33E977F36D18}"/>
              </a:ext>
            </a:extLst>
          </p:cNvPr>
          <p:cNvSpPr txBox="1">
            <a:spLocks/>
          </p:cNvSpPr>
          <p:nvPr/>
        </p:nvSpPr>
        <p:spPr>
          <a:xfrm>
            <a:off x="1818889" y="953997"/>
            <a:ext cx="9141619" cy="511648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yw’r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gwrthrych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gyfer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cael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ddefnyddio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20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3B32087F-801B-4CB1-8788-0F69D7FA534D}"/>
              </a:ext>
            </a:extLst>
          </p:cNvPr>
          <p:cNvSpPr txBox="1">
            <a:spLocks/>
          </p:cNvSpPr>
          <p:nvPr/>
        </p:nvSpPr>
        <p:spPr>
          <a:xfrm>
            <a:off x="1316601" y="991229"/>
            <a:ext cx="7370099" cy="511648"/>
          </a:xfrm>
          <a:prstGeom prst="rect">
            <a:avLst/>
          </a:prstGeom>
        </p:spPr>
        <p:txBody>
          <a:bodyPr vert="horz" lIns="121899" tIns="60949" rIns="121899" bIns="60949" rtlCol="0">
            <a:normAutofit fontScale="70000" lnSpcReduction="2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yw’r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gwrthrych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gyfer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cael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ddefnyddio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40E2D-673A-4364-9E24-A30FED1C2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48890">
            <a:off x="1355533" y="1601230"/>
            <a:ext cx="1622407" cy="1711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8B6BF-2B54-49F9-8C6A-D74ECFF6B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0147" y="978881"/>
            <a:ext cx="4182865" cy="2788577"/>
          </a:xfrm>
          <a:prstGeom prst="rect">
            <a:avLst/>
          </a:prstGeom>
          <a:effectLst>
            <a:outerShdw blurRad="76200" dist="457200" dir="141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6BBC87-571A-454B-A99F-D1FE5B79A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71" y="2008799"/>
            <a:ext cx="1588802" cy="2380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C87959-DECE-41D2-9E92-1B442E17C0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5039" y="3474550"/>
            <a:ext cx="4879662" cy="3256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87703E-77B5-4CC5-8D27-C0BCC54F6E2C}"/>
              </a:ext>
            </a:extLst>
          </p:cNvPr>
          <p:cNvSpPr txBox="1"/>
          <p:nvPr/>
        </p:nvSpPr>
        <p:spPr>
          <a:xfrm>
            <a:off x="1235112" y="3149277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DCD6E-C9B1-476C-A691-50346C3BDD21}"/>
              </a:ext>
            </a:extLst>
          </p:cNvPr>
          <p:cNvSpPr txBox="1"/>
          <p:nvPr/>
        </p:nvSpPr>
        <p:spPr>
          <a:xfrm>
            <a:off x="9228342" y="3897633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309D21-2D8F-4F31-8E77-B0B4CFBE4391}"/>
              </a:ext>
            </a:extLst>
          </p:cNvPr>
          <p:cNvSpPr txBox="1"/>
          <p:nvPr/>
        </p:nvSpPr>
        <p:spPr>
          <a:xfrm>
            <a:off x="8974732" y="692696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34DBA-AEE6-4DBD-95E3-E92E004DA5F0}"/>
              </a:ext>
            </a:extLst>
          </p:cNvPr>
          <p:cNvSpPr txBox="1"/>
          <p:nvPr/>
        </p:nvSpPr>
        <p:spPr>
          <a:xfrm>
            <a:off x="6133378" y="1635888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2B5490-4E68-4ABF-9C9E-CF2DD0DCA86F}"/>
              </a:ext>
            </a:extLst>
          </p:cNvPr>
          <p:cNvSpPr txBox="1"/>
          <p:nvPr/>
        </p:nvSpPr>
        <p:spPr>
          <a:xfrm>
            <a:off x="1586427" y="3199828"/>
            <a:ext cx="2339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</a:rPr>
              <a:t>Darn arian Rhufeinig: </a:t>
            </a:r>
          </a:p>
          <a:p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</a:rPr>
              <a:t>Vespasian 69-71 OC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2D1355-6E42-4343-8830-830A5BA2F8CA}"/>
              </a:ext>
            </a:extLst>
          </p:cNvPr>
          <p:cNvSpPr txBox="1"/>
          <p:nvPr/>
        </p:nvSpPr>
        <p:spPr>
          <a:xfrm>
            <a:off x="9592997" y="3958806"/>
            <a:ext cx="2262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Seren ‘I’m a Celeb’ 2020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566508-DEA4-4895-B208-BBE7E4871E3C}"/>
              </a:ext>
            </a:extLst>
          </p:cNvPr>
          <p:cNvSpPr txBox="1"/>
          <p:nvPr/>
        </p:nvSpPr>
        <p:spPr>
          <a:xfrm>
            <a:off x="9334772" y="201414"/>
            <a:ext cx="2997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Rîl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ffrwydradau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mwyngloddio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</a:p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dechrau’r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20fed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ganrif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8105C2-4ABF-43E3-890C-D073AA96DD2C}"/>
              </a:ext>
            </a:extLst>
          </p:cNvPr>
          <p:cNvSpPr txBox="1"/>
          <p:nvPr/>
        </p:nvSpPr>
        <p:spPr>
          <a:xfrm>
            <a:off x="6469679" y="1682055"/>
            <a:ext cx="196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Pwysyn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1882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85DB0E61-09B7-9A9E-4C70-08C51C060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6240" y="188640"/>
            <a:ext cx="3096344" cy="864096"/>
          </a:xfrm>
        </p:spPr>
        <p:txBody>
          <a:bodyPr>
            <a:normAutofit/>
          </a:bodyPr>
          <a:lstStyle/>
          <a:p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Dirgelion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2A299B-3850-C7B5-B68A-FB0EEA26A829}"/>
              </a:ext>
            </a:extLst>
          </p:cNvPr>
          <p:cNvSpPr txBox="1"/>
          <p:nvPr/>
        </p:nvSpPr>
        <p:spPr>
          <a:xfrm>
            <a:off x="1207716" y="4492582"/>
            <a:ext cx="205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Cyfrifiadur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Apricot 1984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1FF9-988B-22B1-F05B-D844D70C77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12404" r="4118" b="14925"/>
          <a:stretch/>
        </p:blipFill>
        <p:spPr>
          <a:xfrm>
            <a:off x="506411" y="4735318"/>
            <a:ext cx="3767725" cy="1995876"/>
          </a:xfrm>
          <a:prstGeom prst="rect">
            <a:avLst/>
          </a:prstGeom>
          <a:effectLst>
            <a:outerShdw blurRad="76200" dist="838200" dir="20220000" sx="57000" sy="57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F210B5A-376C-6732-59D1-2FE0A9A97C47}"/>
              </a:ext>
            </a:extLst>
          </p:cNvPr>
          <p:cNvSpPr txBox="1"/>
          <p:nvPr/>
        </p:nvSpPr>
        <p:spPr>
          <a:xfrm>
            <a:off x="912075" y="4436852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C3B646-E585-C5EA-8696-74AF38CEF8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5" r="-1897" b="4564"/>
          <a:stretch/>
        </p:blipFill>
        <p:spPr>
          <a:xfrm>
            <a:off x="3942723" y="2643818"/>
            <a:ext cx="2451503" cy="30327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EC5FE8-12CA-8751-7791-3339F9D13C5B}"/>
              </a:ext>
            </a:extLst>
          </p:cNvPr>
          <p:cNvSpPr txBox="1"/>
          <p:nvPr/>
        </p:nvSpPr>
        <p:spPr>
          <a:xfrm>
            <a:off x="3916355" y="2240143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35D8DD-482C-55F8-2E52-93FFF1E8463D}"/>
              </a:ext>
            </a:extLst>
          </p:cNvPr>
          <p:cNvSpPr txBox="1"/>
          <p:nvPr/>
        </p:nvSpPr>
        <p:spPr>
          <a:xfrm>
            <a:off x="4252656" y="2286310"/>
            <a:ext cx="196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Teledu 1953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109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6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3B32087F-801B-4CB1-8788-0F69D7FA534D}"/>
              </a:ext>
            </a:extLst>
          </p:cNvPr>
          <p:cNvSpPr txBox="1">
            <a:spLocks/>
          </p:cNvSpPr>
          <p:nvPr/>
        </p:nvSpPr>
        <p:spPr>
          <a:xfrm>
            <a:off x="1379586" y="836468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Ogof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Kendrick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ddigwyddodd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yma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C88BFD9-6175-E4D2-6CC9-13951F40FD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0396" y="1715113"/>
            <a:ext cx="6264567" cy="4607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A05CBD-6963-40F9-B229-161C8D7D2C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268" y="1711275"/>
            <a:ext cx="6264567" cy="46155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84F9587-95C3-4DD7-BF33-B7E275F991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277955" y="1391552"/>
            <a:ext cx="8001078" cy="5255018"/>
            <a:chOff x="2113867" y="1391103"/>
            <a:chExt cx="8001078" cy="52550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A8F6EF-4BF1-43BA-88F8-16AEAE70F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5" r="12705"/>
            <a:stretch/>
          </p:blipFill>
          <p:spPr>
            <a:xfrm>
              <a:off x="2113867" y="1391103"/>
              <a:ext cx="7560840" cy="52550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7056E3BA-0FCC-4FA2-BE4E-3A1BD2E89488}"/>
                </a:ext>
              </a:extLst>
            </p:cNvPr>
            <p:cNvSpPr>
              <a:spLocks/>
            </p:cNvSpPr>
            <p:nvPr/>
          </p:nvSpPr>
          <p:spPr>
            <a:xfrm>
              <a:off x="7109676" y="3406553"/>
              <a:ext cx="288032" cy="288032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6B2169-2A9A-4E02-8EE4-00C109784764}"/>
                </a:ext>
              </a:extLst>
            </p:cNvPr>
            <p:cNvSpPr txBox="1">
              <a:spLocks/>
            </p:cNvSpPr>
            <p:nvPr/>
          </p:nvSpPr>
          <p:spPr>
            <a:xfrm>
              <a:off x="6362372" y="3067857"/>
              <a:ext cx="2354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Ogof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Kendrick 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F01D4C-FFD0-41B1-9918-8F3FDE87D93B}"/>
                </a:ext>
              </a:extLst>
            </p:cNvPr>
            <p:cNvSpPr txBox="1">
              <a:spLocks/>
            </p:cNvSpPr>
            <p:nvPr/>
          </p:nvSpPr>
          <p:spPr>
            <a:xfrm>
              <a:off x="6384968" y="3633171"/>
              <a:ext cx="19523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Conwy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C0E7014-9EB2-439B-88DB-14FBD87F5FAD}"/>
                </a:ext>
              </a:extLst>
            </p:cNvPr>
            <p:cNvSpPr>
              <a:spLocks/>
            </p:cNvSpPr>
            <p:nvPr/>
          </p:nvSpPr>
          <p:spPr>
            <a:xfrm>
              <a:off x="7071645" y="3827974"/>
              <a:ext cx="144016" cy="144016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E21949-BC16-4DCB-9FE4-38A995B8C689}"/>
                </a:ext>
              </a:extLst>
            </p:cNvPr>
            <p:cNvSpPr>
              <a:spLocks/>
            </p:cNvSpPr>
            <p:nvPr/>
          </p:nvSpPr>
          <p:spPr>
            <a:xfrm>
              <a:off x="8504082" y="3854174"/>
              <a:ext cx="144016" cy="144016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0A81C6-8A3F-B7B6-9DEF-25E2C9C43291}"/>
                </a:ext>
              </a:extLst>
            </p:cNvPr>
            <p:cNvSpPr txBox="1">
              <a:spLocks/>
            </p:cNvSpPr>
            <p:nvPr/>
          </p:nvSpPr>
          <p:spPr>
            <a:xfrm>
              <a:off x="8162572" y="3538505"/>
              <a:ext cx="19523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Abergele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itle 4">
            <a:extLst>
              <a:ext uri="{FF2B5EF4-FFF2-40B4-BE49-F238E27FC236}">
                <a16:creationId xmlns:a16="http://schemas.microsoft.com/office/drawing/2014/main" id="{5A310F9B-74BD-16BC-923C-1F9489B5732D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Lleoedd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8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E22F2-5DBD-5B69-ACFE-7D83C4EE9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a piece of stone&#10;&#10;AI-generated content may be incorrect.">
            <a:extLst>
              <a:ext uri="{FF2B5EF4-FFF2-40B4-BE49-F238E27FC236}">
                <a16:creationId xmlns:a16="http://schemas.microsoft.com/office/drawing/2014/main" id="{F5832E81-337F-E25B-DEA4-36C28AAF4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9" b="38413"/>
          <a:stretch/>
        </p:blipFill>
        <p:spPr>
          <a:xfrm>
            <a:off x="413020" y="1440691"/>
            <a:ext cx="4320480" cy="2628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01EAF79-2363-BCDC-C885-694ECDD0F285}"/>
              </a:ext>
            </a:extLst>
          </p:cNvPr>
          <p:cNvSpPr txBox="1"/>
          <p:nvPr/>
        </p:nvSpPr>
        <p:spPr>
          <a:xfrm>
            <a:off x="883736" y="1463137"/>
            <a:ext cx="33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</a:rPr>
              <a:t>Gên Ovis (math o ddafad)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9454F95-C9AA-6D94-0BA8-AFD12B1F6AEF}"/>
              </a:ext>
            </a:extLst>
          </p:cNvPr>
          <p:cNvSpPr txBox="1">
            <a:spLocks/>
          </p:cNvSpPr>
          <p:nvPr/>
        </p:nvSpPr>
        <p:spPr>
          <a:xfrm>
            <a:off x="1379586" y="836468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fontScale="77500" lnSpcReduction="2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Mae’r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rhain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gyd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esgyrn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anifeiliaid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gafodd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canfod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yr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ogof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B328178-0440-A0F3-5811-2DAA0B023EAF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Lleoedd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8" descr="A close up of a tooth&#10;&#10;AI-generated content may be incorrect.">
            <a:extLst>
              <a:ext uri="{FF2B5EF4-FFF2-40B4-BE49-F238E27FC236}">
                <a16:creationId xmlns:a16="http://schemas.microsoft.com/office/drawing/2014/main" id="{FE67B83D-D1EB-2CFC-95DE-D9075755D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3153">
            <a:off x="7558226" y="-700333"/>
            <a:ext cx="1989392" cy="5804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close up of a bone&#10;&#10;AI-generated content may be incorrect.">
            <a:extLst>
              <a:ext uri="{FF2B5EF4-FFF2-40B4-BE49-F238E27FC236}">
                <a16:creationId xmlns:a16="http://schemas.microsoft.com/office/drawing/2014/main" id="{08866D02-94A5-BF0A-53C0-E5EF2A450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9597">
            <a:off x="5415991" y="3203663"/>
            <a:ext cx="2592232" cy="1730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close up of a bone&#10;&#10;AI-generated content may be incorrect.">
            <a:extLst>
              <a:ext uri="{FF2B5EF4-FFF2-40B4-BE49-F238E27FC236}">
                <a16:creationId xmlns:a16="http://schemas.microsoft.com/office/drawing/2014/main" id="{BBBADCBB-AF96-F8F6-F94E-289ED171F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6534" y="4004332"/>
            <a:ext cx="2628001" cy="1754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close up of a bone&#10;&#10;AI-generated content may be incorrect.">
            <a:extLst>
              <a:ext uri="{FF2B5EF4-FFF2-40B4-BE49-F238E27FC236}">
                <a16:creationId xmlns:a16="http://schemas.microsoft.com/office/drawing/2014/main" id="{A2A0132A-B481-3C94-C77D-0F3335307F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5" y="4424939"/>
            <a:ext cx="3626962" cy="2420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A skull&#10;&#10;AI-generated content may be incorrect.">
            <a:extLst>
              <a:ext uri="{FF2B5EF4-FFF2-40B4-BE49-F238E27FC236}">
                <a16:creationId xmlns:a16="http://schemas.microsoft.com/office/drawing/2014/main" id="{9374115F-512D-AE7C-3F0A-2CA5E28D85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4139004"/>
            <a:ext cx="4729531" cy="2349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FD4524C-0FF9-6356-4C38-AEF467E5D95F}"/>
              </a:ext>
            </a:extLst>
          </p:cNvPr>
          <p:cNvSpPr txBox="1"/>
          <p:nvPr/>
        </p:nvSpPr>
        <p:spPr>
          <a:xfrm>
            <a:off x="1967894" y="4753720"/>
            <a:ext cx="243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Asgwrn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Bual (bison)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FE0FA3-15E8-AD75-BA45-75002F008709}"/>
              </a:ext>
            </a:extLst>
          </p:cNvPr>
          <p:cNvSpPr txBox="1"/>
          <p:nvPr/>
        </p:nvSpPr>
        <p:spPr>
          <a:xfrm>
            <a:off x="7498568" y="1282090"/>
            <a:ext cx="33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Gên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Dolffin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6DC654-0D9D-5BBD-8122-4D4DA0871222}"/>
              </a:ext>
            </a:extLst>
          </p:cNvPr>
          <p:cNvSpPr txBox="1"/>
          <p:nvPr/>
        </p:nvSpPr>
        <p:spPr>
          <a:xfrm>
            <a:off x="5262458" y="5641131"/>
            <a:ext cx="33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Cilddant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Ceffyl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309948-96F0-9C53-860E-4F28DE65A2F8}"/>
              </a:ext>
            </a:extLst>
          </p:cNvPr>
          <p:cNvSpPr txBox="1"/>
          <p:nvPr/>
        </p:nvSpPr>
        <p:spPr>
          <a:xfrm>
            <a:off x="7144077" y="3187705"/>
            <a:ext cx="33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Dant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buwch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-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cilddant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63FC53-AFB2-A045-569B-7B1F7EDC0FE5}"/>
              </a:ext>
            </a:extLst>
          </p:cNvPr>
          <p:cNvSpPr txBox="1"/>
          <p:nvPr/>
        </p:nvSpPr>
        <p:spPr>
          <a:xfrm>
            <a:off x="9274081" y="4141259"/>
            <a:ext cx="33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Gên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Baedd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Gwyllt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1EE7A-DC67-FC18-9C89-A2DA6E36D3D6}"/>
              </a:ext>
            </a:extLst>
          </p:cNvPr>
          <p:cNvSpPr txBox="1">
            <a:spLocks/>
          </p:cNvSpPr>
          <p:nvPr/>
        </p:nvSpPr>
        <p:spPr>
          <a:xfrm>
            <a:off x="3574129" y="776322"/>
            <a:ext cx="4752532" cy="492438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ddigwyddodd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yma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3" grpId="0"/>
      <p:bldP spid="42" grpId="0"/>
      <p:bldP spid="43" grpId="0"/>
      <p:bldP spid="46" grpId="0"/>
      <p:bldP spid="47" grpId="0"/>
      <p:bldP spid="4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62EA5-01FE-CFFE-3070-18878F8AF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515F9B09-6C0A-0F18-9032-D3FC92553752}"/>
              </a:ext>
            </a:extLst>
          </p:cNvPr>
          <p:cNvSpPr txBox="1">
            <a:spLocks/>
          </p:cNvSpPr>
          <p:nvPr/>
        </p:nvSpPr>
        <p:spPr>
          <a:xfrm>
            <a:off x="1379586" y="836468"/>
            <a:ext cx="9827394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fontScale="925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Ogof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Kendrick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ydych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chi’n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meddwl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oedd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pwrpas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hwn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2C28C71-FC0D-F1BF-40FD-7196CB2D5372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Lleoedd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8FE515-5AA4-EDA2-2876-CE141D8F9CD0}"/>
              </a:ext>
            </a:extLst>
          </p:cNvPr>
          <p:cNvSpPr txBox="1"/>
          <p:nvPr/>
        </p:nvSpPr>
        <p:spPr>
          <a:xfrm>
            <a:off x="5801027" y="2708920"/>
            <a:ext cx="500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Asgwrn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Cyfrif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wedi’i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wneud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o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asgwrn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carw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one with a hole in it&#10;&#10;AI-generated content may be incorrect.">
            <a:extLst>
              <a:ext uri="{FF2B5EF4-FFF2-40B4-BE49-F238E27FC236}">
                <a16:creationId xmlns:a16="http://schemas.microsoft.com/office/drawing/2014/main" id="{B47D6389-667E-C9E9-BD17-F4BE9F0B9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1177271" y="2101362"/>
            <a:ext cx="9272035" cy="4002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1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2E6BB-0AD9-D114-856F-D0D621C49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lys Euryn&#10;">
            <a:extLst>
              <a:ext uri="{FF2B5EF4-FFF2-40B4-BE49-F238E27FC236}">
                <a16:creationId xmlns:a16="http://schemas.microsoft.com/office/drawing/2014/main" id="{9AF803BE-DCF7-A75A-BF54-FCA4A2C6A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68" y="1328906"/>
            <a:ext cx="6627887" cy="532598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91FA9EA6-3CD1-4335-4688-CE6B8037EF72}"/>
              </a:ext>
            </a:extLst>
          </p:cNvPr>
          <p:cNvSpPr txBox="1">
            <a:spLocks/>
          </p:cNvSpPr>
          <p:nvPr/>
        </p:nvSpPr>
        <p:spPr>
          <a:xfrm>
            <a:off x="1379586" y="836468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Llys </a:t>
            </a: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Euryn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ddigwyddodd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yma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D4A49F49-F0DC-3838-2E56-77CA0B0CBEBB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Lleoedd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389915-9D97-674F-6F49-BEF847D81009}"/>
              </a:ext>
            </a:extLst>
          </p:cNvPr>
          <p:cNvGrpSpPr/>
          <p:nvPr/>
        </p:nvGrpSpPr>
        <p:grpSpPr>
          <a:xfrm>
            <a:off x="2277955" y="1391552"/>
            <a:ext cx="7560840" cy="5255018"/>
            <a:chOff x="2277955" y="1391552"/>
            <a:chExt cx="7560840" cy="525501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2353407-4000-4963-404F-13ADB216C2D5}"/>
                </a:ext>
              </a:extLst>
            </p:cNvPr>
            <p:cNvGrpSpPr/>
            <p:nvPr/>
          </p:nvGrpSpPr>
          <p:grpSpPr>
            <a:xfrm>
              <a:off x="2277955" y="1391552"/>
              <a:ext cx="7560840" cy="5255018"/>
              <a:chOff x="2113867" y="1391103"/>
              <a:chExt cx="7560840" cy="525501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C7C92E4-551D-BF63-48D3-2023404F8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42" r="12742"/>
              <a:stretch/>
            </p:blipFill>
            <p:spPr>
              <a:xfrm>
                <a:off x="2113867" y="1391103"/>
                <a:ext cx="7560840" cy="525501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4C1DF5-503A-4FB0-4D8A-64B86A7E91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42755" y="4065097"/>
                <a:ext cx="19523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Conwy</a:t>
                </a:r>
                <a:endParaRPr lang="en-GB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275C4E9-CCF4-FFFC-9E1F-119EFB3EB6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82252" y="4292647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7255882-9E2B-AA0A-6959-742AAF6EE203}"/>
                </a:ext>
              </a:extLst>
            </p:cNvPr>
            <p:cNvGrpSpPr/>
            <p:nvPr/>
          </p:nvGrpSpPr>
          <p:grpSpPr>
            <a:xfrm>
              <a:off x="6759216" y="3265709"/>
              <a:ext cx="2354305" cy="698054"/>
              <a:chOff x="7030516" y="3883074"/>
              <a:chExt cx="2354305" cy="698054"/>
            </a:xfrm>
          </p:grpSpPr>
          <p:sp>
            <p:nvSpPr>
              <p:cNvPr id="7" name="Star: 5 Points 6">
                <a:extLst>
                  <a:ext uri="{FF2B5EF4-FFF2-40B4-BE49-F238E27FC236}">
                    <a16:creationId xmlns:a16="http://schemas.microsoft.com/office/drawing/2014/main" id="{9287BFA8-E4EC-E055-D715-11ACD86DDD77}"/>
                  </a:ext>
                </a:extLst>
              </p:cNvPr>
              <p:cNvSpPr/>
              <p:nvPr/>
            </p:nvSpPr>
            <p:spPr>
              <a:xfrm>
                <a:off x="7534572" y="4293096"/>
                <a:ext cx="288032" cy="288032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F5F3F8-47D1-36B5-3431-26B6549D0BAF}"/>
                  </a:ext>
                </a:extLst>
              </p:cNvPr>
              <p:cNvSpPr txBox="1"/>
              <p:nvPr/>
            </p:nvSpPr>
            <p:spPr>
              <a:xfrm>
                <a:off x="7030516" y="3883074"/>
                <a:ext cx="23543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Llys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Euryn</a:t>
                </a:r>
                <a:endParaRPr lang="en-GB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92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F6F3E5A-71FD-4479-86E8-9F1664168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426" y="4275026"/>
            <a:ext cx="2812960" cy="18769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650E4D-2C9F-4F5E-92B6-DCDE4815F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758" y="2038014"/>
            <a:ext cx="2702886" cy="1803612"/>
          </a:xfrm>
          <a:prstGeom prst="rect">
            <a:avLst/>
          </a:prstGeom>
        </p:spPr>
      </p:pic>
      <p:pic>
        <p:nvPicPr>
          <p:cNvPr id="60" name="Picture 59" descr="A close-up of several pipes&#10;&#10;AI-generated content may be incorrect.">
            <a:extLst>
              <a:ext uri="{FF2B5EF4-FFF2-40B4-BE49-F238E27FC236}">
                <a16:creationId xmlns:a16="http://schemas.microsoft.com/office/drawing/2014/main" id="{DCCB0A33-9658-5941-D006-4FBDD9165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06" y="4308187"/>
            <a:ext cx="2659313" cy="1770105"/>
          </a:xfrm>
          <a:prstGeom prst="rect">
            <a:avLst/>
          </a:prstGeom>
        </p:spPr>
      </p:pic>
      <p:pic>
        <p:nvPicPr>
          <p:cNvPr id="58" name="Picture 57" descr="A group of men in historical clothing firing guns&#10;&#10;AI-generated content may be incorrect.">
            <a:extLst>
              <a:ext uri="{FF2B5EF4-FFF2-40B4-BE49-F238E27FC236}">
                <a16:creationId xmlns:a16="http://schemas.microsoft.com/office/drawing/2014/main" id="{5AFCFF76-DE55-F03E-FD26-A4A20BD24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99" y="4293646"/>
            <a:ext cx="2331549" cy="1748662"/>
          </a:xfrm>
          <a:prstGeom prst="rect">
            <a:avLst/>
          </a:prstGeom>
        </p:spPr>
      </p:pic>
      <p:pic>
        <p:nvPicPr>
          <p:cNvPr id="56" name="Picture 55" descr="A brick house with a chimney&#10;&#10;AI-generated content may be incorrect.">
            <a:extLst>
              <a:ext uri="{FF2B5EF4-FFF2-40B4-BE49-F238E27FC236}">
                <a16:creationId xmlns:a16="http://schemas.microsoft.com/office/drawing/2014/main" id="{FB9B9746-0BDB-6BF6-61DE-016D181997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21" y="4262735"/>
            <a:ext cx="2651092" cy="1768258"/>
          </a:xfrm>
          <a:prstGeom prst="rect">
            <a:avLst/>
          </a:prstGeom>
        </p:spPr>
      </p:pic>
      <p:pic>
        <p:nvPicPr>
          <p:cNvPr id="54" name="Picture 53" descr="A group of shells on a blue surface&#10;&#10;AI-generated content may be incorrect.">
            <a:extLst>
              <a:ext uri="{FF2B5EF4-FFF2-40B4-BE49-F238E27FC236}">
                <a16:creationId xmlns:a16="http://schemas.microsoft.com/office/drawing/2014/main" id="{D1CBF918-0930-F7A8-1F21-6590CF7992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996" y="3961458"/>
            <a:ext cx="1810485" cy="2413038"/>
          </a:xfrm>
          <a:prstGeom prst="rect">
            <a:avLst/>
          </a:prstGeom>
        </p:spPr>
      </p:pic>
      <p:pic>
        <p:nvPicPr>
          <p:cNvPr id="52" name="Picture 51" descr="A painting of a person in a red dress&#10;&#10;AI-generated content may be incorrect.">
            <a:extLst>
              <a:ext uri="{FF2B5EF4-FFF2-40B4-BE49-F238E27FC236}">
                <a16:creationId xmlns:a16="http://schemas.microsoft.com/office/drawing/2014/main" id="{16784ACB-1387-0ACA-8389-C887B63C3F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33" y="2085842"/>
            <a:ext cx="1719069" cy="1770104"/>
          </a:xfrm>
          <a:prstGeom prst="rect">
            <a:avLst/>
          </a:prstGeom>
        </p:spPr>
      </p:pic>
      <p:pic>
        <p:nvPicPr>
          <p:cNvPr id="50" name="Picture 49" descr="A room with a fireplace and a rug&#10;&#10;AI-generated content may be incorrect.">
            <a:extLst>
              <a:ext uri="{FF2B5EF4-FFF2-40B4-BE49-F238E27FC236}">
                <a16:creationId xmlns:a16="http://schemas.microsoft.com/office/drawing/2014/main" id="{E9608B27-F2D1-29DA-CC49-4F595420A8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2179666"/>
            <a:ext cx="2525908" cy="1894431"/>
          </a:xfrm>
          <a:prstGeom prst="rect">
            <a:avLst/>
          </a:prstGeom>
        </p:spPr>
      </p:pic>
      <p:pic>
        <p:nvPicPr>
          <p:cNvPr id="46" name="Picture 45" descr="A clay jug with a handle&#10;&#10;AI-generated content may be incorrect.">
            <a:extLst>
              <a:ext uri="{FF2B5EF4-FFF2-40B4-BE49-F238E27FC236}">
                <a16:creationId xmlns:a16="http://schemas.microsoft.com/office/drawing/2014/main" id="{C1A0488E-6324-0AD1-BCF5-187BED15B3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94" y="2221515"/>
            <a:ext cx="1766672" cy="1679565"/>
          </a:xfrm>
          <a:prstGeom prst="rect">
            <a:avLst/>
          </a:prstGeom>
        </p:spPr>
      </p:pic>
      <p:pic>
        <p:nvPicPr>
          <p:cNvPr id="48" name="Picture 47" descr="A collection of pottery on display&#10;&#10;AI-generated content may be incorrect.">
            <a:extLst>
              <a:ext uri="{FF2B5EF4-FFF2-40B4-BE49-F238E27FC236}">
                <a16:creationId xmlns:a16="http://schemas.microsoft.com/office/drawing/2014/main" id="{311AE946-6038-DF59-116C-DB08A3B97C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3" y="2178502"/>
            <a:ext cx="2413038" cy="1809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D84AC-BD61-49C8-A33B-89AABAF6B98E}"/>
              </a:ext>
            </a:extLst>
          </p:cNvPr>
          <p:cNvSpPr txBox="1"/>
          <p:nvPr/>
        </p:nvSpPr>
        <p:spPr>
          <a:xfrm>
            <a:off x="195810" y="1662602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0E9F5E-C7A4-47BF-A8C6-A0DC395AF34C}"/>
              </a:ext>
            </a:extLst>
          </p:cNvPr>
          <p:cNvSpPr txBox="1"/>
          <p:nvPr/>
        </p:nvSpPr>
        <p:spPr>
          <a:xfrm>
            <a:off x="6206953" y="1672152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6056DF-5488-4F05-A3D2-230B789BE9D2}"/>
              </a:ext>
            </a:extLst>
          </p:cNvPr>
          <p:cNvSpPr txBox="1"/>
          <p:nvPr/>
        </p:nvSpPr>
        <p:spPr>
          <a:xfrm>
            <a:off x="271522" y="6082631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101DE7-D04B-4FE3-B0DA-7BF1659DBD4F}"/>
              </a:ext>
            </a:extLst>
          </p:cNvPr>
          <p:cNvSpPr txBox="1"/>
          <p:nvPr/>
        </p:nvSpPr>
        <p:spPr>
          <a:xfrm>
            <a:off x="3341060" y="1689025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AB7E12-55F7-4C49-BEEB-C571067591FE}"/>
              </a:ext>
            </a:extLst>
          </p:cNvPr>
          <p:cNvSpPr txBox="1"/>
          <p:nvPr/>
        </p:nvSpPr>
        <p:spPr>
          <a:xfrm>
            <a:off x="541546" y="1747251"/>
            <a:ext cx="263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Darnau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o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grochenwaith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8E6A1B-6073-4D1F-801D-59BFB4CA646C}"/>
              </a:ext>
            </a:extLst>
          </p:cNvPr>
          <p:cNvSpPr txBox="1"/>
          <p:nvPr/>
        </p:nvSpPr>
        <p:spPr>
          <a:xfrm>
            <a:off x="6518830" y="1731606"/>
            <a:ext cx="271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Mowld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plaster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nenfwd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77BBFC-D872-479C-B617-CC6CAAC46C3D}"/>
              </a:ext>
            </a:extLst>
          </p:cNvPr>
          <p:cNvSpPr txBox="1"/>
          <p:nvPr/>
        </p:nvSpPr>
        <p:spPr>
          <a:xfrm>
            <a:off x="617072" y="6146134"/>
            <a:ext cx="196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Cregyn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E45EB0-ABCE-4CEA-97E1-685B2B9456E9}"/>
              </a:ext>
            </a:extLst>
          </p:cNvPr>
          <p:cNvSpPr txBox="1"/>
          <p:nvPr/>
        </p:nvSpPr>
        <p:spPr>
          <a:xfrm>
            <a:off x="3714644" y="1484784"/>
            <a:ext cx="23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Handlen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crochenwaith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coch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60E466-FAFC-4A84-BD19-15D791310B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03" y="2166826"/>
            <a:ext cx="2181936" cy="18769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8714C0-91D7-42AF-A678-D4181E29A3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102908">
            <a:off x="6229201" y="2171342"/>
            <a:ext cx="2637365" cy="17598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44C94BA-4A71-4AA4-9591-173D32E5C6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2578" y="4372756"/>
            <a:ext cx="2533245" cy="16908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B632CD7-0B5C-442D-BDF9-C1CF6582F4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638228" y="2150538"/>
            <a:ext cx="1934719" cy="164071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4EB9C6C-31BC-43D1-B941-A774C59FBB7D}"/>
              </a:ext>
            </a:extLst>
          </p:cNvPr>
          <p:cNvSpPr txBox="1"/>
          <p:nvPr/>
        </p:nvSpPr>
        <p:spPr>
          <a:xfrm>
            <a:off x="3396478" y="6069343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4459AA-A031-4BB0-B91B-FB3C16CC2FE2}"/>
              </a:ext>
            </a:extLst>
          </p:cNvPr>
          <p:cNvSpPr txBox="1"/>
          <p:nvPr/>
        </p:nvSpPr>
        <p:spPr>
          <a:xfrm>
            <a:off x="3708355" y="6128797"/>
            <a:ext cx="206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err="1">
                <a:latin typeface="Arial" panose="020B0604020202020204" pitchFamily="34" charset="0"/>
                <a:ea typeface="Calibri" panose="020F0502020204030204" pitchFamily="34" charset="0"/>
              </a:rPr>
              <a:t>Bricsen</a:t>
            </a:r>
            <a:r>
              <a:rPr lang="es-ES" sz="1800" dirty="0">
                <a:latin typeface="Arial" panose="020B0604020202020204" pitchFamily="34" charset="0"/>
                <a:ea typeface="Calibri" panose="020F0502020204030204" pitchFamily="34" charset="0"/>
              </a:rPr>
              <a:t> o Oes y </a:t>
            </a:r>
            <a:r>
              <a:rPr lang="es-ES" sz="1800" dirty="0" err="1">
                <a:latin typeface="Arial" panose="020B0604020202020204" pitchFamily="34" charset="0"/>
                <a:ea typeface="Calibri" panose="020F0502020204030204" pitchFamily="34" charset="0"/>
              </a:rPr>
              <a:t>Tuduriaid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D00E36-DDDA-4DB9-97E8-8BC54D9B9864}"/>
              </a:ext>
            </a:extLst>
          </p:cNvPr>
          <p:cNvSpPr txBox="1"/>
          <p:nvPr/>
        </p:nvSpPr>
        <p:spPr>
          <a:xfrm>
            <a:off x="9626158" y="1617184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5C2619-3489-42B4-A45C-1B7E15458B37}"/>
              </a:ext>
            </a:extLst>
          </p:cNvPr>
          <p:cNvSpPr txBox="1"/>
          <p:nvPr/>
        </p:nvSpPr>
        <p:spPr>
          <a:xfrm>
            <a:off x="9916866" y="1412776"/>
            <a:ext cx="206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err="1">
                <a:latin typeface="Arial" panose="020B0604020202020204" pitchFamily="34" charset="0"/>
                <a:ea typeface="Calibri" panose="020F0502020204030204" pitchFamily="34" charset="0"/>
              </a:rPr>
              <a:t>Modrwy</a:t>
            </a:r>
            <a:r>
              <a:rPr lang="es-ES" sz="1800" dirty="0">
                <a:latin typeface="Arial" panose="020B0604020202020204" pitchFamily="34" charset="0"/>
                <a:ea typeface="Calibri" panose="020F0502020204030204" pitchFamily="34" charset="0"/>
              </a:rPr>
              <a:t> o Oes y </a:t>
            </a:r>
            <a:r>
              <a:rPr lang="es-ES" sz="1800" dirty="0" err="1">
                <a:latin typeface="Arial" panose="020B0604020202020204" pitchFamily="34" charset="0"/>
                <a:ea typeface="Calibri" panose="020F0502020204030204" pitchFamily="34" charset="0"/>
              </a:rPr>
              <a:t>Tuduriaid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380D842-98DE-AED8-DCD1-A8093CD5ED3D}"/>
              </a:ext>
            </a:extLst>
          </p:cNvPr>
          <p:cNvSpPr txBox="1">
            <a:spLocks/>
          </p:cNvSpPr>
          <p:nvPr/>
        </p:nvSpPr>
        <p:spPr>
          <a:xfrm>
            <a:off x="1379586" y="836468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Llys </a:t>
            </a: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Euryn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ddigwyddodd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yma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D4507CD2-7D81-4835-0799-5D6F4733EBBE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AD39A3-DF11-44B4-58AA-2E9F3C8E9531}"/>
              </a:ext>
            </a:extLst>
          </p:cNvPr>
          <p:cNvSpPr txBox="1"/>
          <p:nvPr/>
        </p:nvSpPr>
        <p:spPr>
          <a:xfrm>
            <a:off x="6201564" y="6086680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DE6551-8D11-8826-872F-CCD0D1599C83}"/>
              </a:ext>
            </a:extLst>
          </p:cNvPr>
          <p:cNvSpPr txBox="1"/>
          <p:nvPr/>
        </p:nvSpPr>
        <p:spPr>
          <a:xfrm>
            <a:off x="6513441" y="6146134"/>
            <a:ext cx="259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Pelen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blwm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mysged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A close up of a ball&#10;&#10;AI-generated content may be incorrect.">
            <a:extLst>
              <a:ext uri="{FF2B5EF4-FFF2-40B4-BE49-F238E27FC236}">
                <a16:creationId xmlns:a16="http://schemas.microsoft.com/office/drawing/2014/main" id="{EE113635-D5FF-7D90-E4B7-53CE312F4B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83" y="4496392"/>
            <a:ext cx="1524547" cy="141675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4BBBFA3-A84F-D4ED-42BF-4CA401A63953}"/>
              </a:ext>
            </a:extLst>
          </p:cNvPr>
          <p:cNvSpPr txBox="1"/>
          <p:nvPr/>
        </p:nvSpPr>
        <p:spPr>
          <a:xfrm>
            <a:off x="10248192" y="6106049"/>
            <a:ext cx="259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Pibell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Calibri" panose="020F0502020204030204" pitchFamily="34" charset="0"/>
              </a:rPr>
              <a:t>glai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F38505E-2E51-99FB-57C7-4E6280F288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37171">
            <a:off x="9786181" y="3533327"/>
            <a:ext cx="1388456" cy="288318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959A4D5-6529-24F1-A92D-074A3E465EF3}"/>
              </a:ext>
            </a:extLst>
          </p:cNvPr>
          <p:cNvSpPr txBox="1"/>
          <p:nvPr/>
        </p:nvSpPr>
        <p:spPr>
          <a:xfrm>
            <a:off x="9841724" y="6036464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46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41" grpId="0"/>
      <p:bldP spid="45" grpId="0"/>
      <p:bldP spid="30" grpId="0"/>
      <p:bldP spid="36" grpId="0"/>
    </p:bldLst>
  </p:timing>
</p:sld>
</file>

<file path=ppt/theme/theme1.xml><?xml version="1.0" encoding="utf-8"?>
<a:theme xmlns:a="http://schemas.openxmlformats.org/drawingml/2006/main" name="Cooking 16x9">
  <a:themeElements>
    <a:clrScheme name="Custom 1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7A74CA"/>
      </a:accent1>
      <a:accent2>
        <a:srgbClr val="60C8B7"/>
      </a:accent2>
      <a:accent3>
        <a:srgbClr val="7067A5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sh food presentation (widescreen).potx" id="{63DD3034-9CB5-4B6F-BCA0-530A5E267AB2}" vid="{9783A5E3-1DF2-4F3C-8902-0C2EB8A188D6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700CCB-20BA-4760-AB9F-AC3B63ED32E0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</ds:schemaRefs>
</ds:datastoreItem>
</file>

<file path=customXml/itemProps3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Fresh food presentation (widescreen)</Template>
  <TotalTime>435</TotalTime>
  <Words>383</Words>
  <Application>Microsoft Office PowerPoint</Application>
  <PresentationFormat>Custom</PresentationFormat>
  <Paragraphs>92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Constantia</vt:lpstr>
      <vt:lpstr>Cooking 16x9</vt:lpstr>
      <vt:lpstr>Dadorchuddio hanes lleol a Chynefin: </vt:lpstr>
      <vt:lpstr>Conwy Culture Centre</vt:lpstr>
      <vt:lpstr>Dirgelion</vt:lpstr>
      <vt:lpstr>Dirgelion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Discovering Aura Museum store</dc:title>
  <dc:creator>Sarah Pevely</dc:creator>
  <cp:lastModifiedBy>William Evers-Swindell</cp:lastModifiedBy>
  <cp:revision>79</cp:revision>
  <dcterms:created xsi:type="dcterms:W3CDTF">2021-08-03T09:11:54Z</dcterms:created>
  <dcterms:modified xsi:type="dcterms:W3CDTF">2025-03-07T10:55:53Z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